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69" r:id="rId5"/>
    <p:sldMasterId id="2147483678" r:id="rId6"/>
    <p:sldMasterId id="2147483692" r:id="rId7"/>
    <p:sldMasterId id="2147483701" r:id="rId8"/>
  </p:sldMasterIdLst>
  <p:notesMasterIdLst>
    <p:notesMasterId r:id="rId20"/>
  </p:notesMasterIdLst>
  <p:handoutMasterIdLst>
    <p:handoutMasterId r:id="rId21"/>
  </p:handoutMasterIdLst>
  <p:sldIdLst>
    <p:sldId id="260" r:id="rId9"/>
    <p:sldId id="582" r:id="rId10"/>
    <p:sldId id="581" r:id="rId11"/>
    <p:sldId id="483" r:id="rId12"/>
    <p:sldId id="477" r:id="rId13"/>
    <p:sldId id="271" r:id="rId14"/>
    <p:sldId id="482" r:id="rId15"/>
    <p:sldId id="376" r:id="rId16"/>
    <p:sldId id="364" r:id="rId17"/>
    <p:sldId id="257" r:id="rId18"/>
    <p:sldId id="262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D154D99-94AC-E24A-AE34-1F9598166DDF}">
          <p14:sldIdLst>
            <p14:sldId id="260"/>
            <p14:sldId id="582"/>
            <p14:sldId id="581"/>
            <p14:sldId id="483"/>
            <p14:sldId id="477"/>
            <p14:sldId id="271"/>
            <p14:sldId id="482"/>
            <p14:sldId id="376"/>
            <p14:sldId id="364"/>
            <p14:sldId id="257"/>
          </p14:sldIdLst>
        </p14:section>
        <p14:section name="Nimetön osa" id="{375AA7E6-9984-4564-A862-4090DDD8B166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AFBA"/>
    <a:srgbClr val="38A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A5F57D-6C9D-43DB-91F7-4917A26DD2D4}" v="6" dt="2023-03-16T07:09:27.0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da Mielityinen" userId="4e1fd818-5128-45c3-a41f-80262cc0afe4" providerId="ADAL" clId="{51A5F57D-6C9D-43DB-91F7-4917A26DD2D4}"/>
    <pc:docChg chg="undo custSel addSld delSld modSld sldOrd modSection">
      <pc:chgData name="Ida Mielityinen" userId="4e1fd818-5128-45c3-a41f-80262cc0afe4" providerId="ADAL" clId="{51A5F57D-6C9D-43DB-91F7-4917A26DD2D4}" dt="2023-03-16T07:01:11.857" v="64" actId="47"/>
      <pc:docMkLst>
        <pc:docMk/>
      </pc:docMkLst>
      <pc:sldChg chg="ord">
        <pc:chgData name="Ida Mielityinen" userId="4e1fd818-5128-45c3-a41f-80262cc0afe4" providerId="ADAL" clId="{51A5F57D-6C9D-43DB-91F7-4917A26DD2D4}" dt="2023-03-16T06:09:31.277" v="63"/>
        <pc:sldMkLst>
          <pc:docMk/>
          <pc:sldMk cId="1542583939" sldId="257"/>
        </pc:sldMkLst>
      </pc:sldChg>
      <pc:sldChg chg="modSp mod">
        <pc:chgData name="Ida Mielityinen" userId="4e1fd818-5128-45c3-a41f-80262cc0afe4" providerId="ADAL" clId="{51A5F57D-6C9D-43DB-91F7-4917A26DD2D4}" dt="2023-03-16T06:08:04.554" v="61" actId="1036"/>
        <pc:sldMkLst>
          <pc:docMk/>
          <pc:sldMk cId="3920832478" sldId="260"/>
        </pc:sldMkLst>
        <pc:spChg chg="mod">
          <ac:chgData name="Ida Mielityinen" userId="4e1fd818-5128-45c3-a41f-80262cc0afe4" providerId="ADAL" clId="{51A5F57D-6C9D-43DB-91F7-4917A26DD2D4}" dt="2023-03-16T06:08:04.554" v="61" actId="1036"/>
          <ac:spMkLst>
            <pc:docMk/>
            <pc:sldMk cId="3920832478" sldId="260"/>
            <ac:spMk id="22" creationId="{E4B49E51-06B6-6046-BE28-1684ECB9FDBF}"/>
          </ac:spMkLst>
        </pc:spChg>
      </pc:sldChg>
      <pc:sldChg chg="del">
        <pc:chgData name="Ida Mielityinen" userId="4e1fd818-5128-45c3-a41f-80262cc0afe4" providerId="ADAL" clId="{51A5F57D-6C9D-43DB-91F7-4917A26DD2D4}" dt="2023-03-16T07:01:11.857" v="64" actId="47"/>
        <pc:sldMkLst>
          <pc:docMk/>
          <pc:sldMk cId="1304143568" sldId="261"/>
        </pc:sldMkLst>
      </pc:sldChg>
      <pc:sldChg chg="del">
        <pc:chgData name="Ida Mielityinen" userId="4e1fd818-5128-45c3-a41f-80262cc0afe4" providerId="ADAL" clId="{51A5F57D-6C9D-43DB-91F7-4917A26DD2D4}" dt="2023-03-16T06:07:02.020" v="28" actId="47"/>
        <pc:sldMkLst>
          <pc:docMk/>
          <pc:sldMk cId="3871775202" sldId="277"/>
        </pc:sldMkLst>
      </pc:sldChg>
      <pc:sldChg chg="del">
        <pc:chgData name="Ida Mielityinen" userId="4e1fd818-5128-45c3-a41f-80262cc0afe4" providerId="ADAL" clId="{51A5F57D-6C9D-43DB-91F7-4917A26DD2D4}" dt="2023-03-16T06:07:40.690" v="37" actId="47"/>
        <pc:sldMkLst>
          <pc:docMk/>
          <pc:sldMk cId="2818494051" sldId="478"/>
        </pc:sldMkLst>
      </pc:sldChg>
      <pc:sldChg chg="add del">
        <pc:chgData name="Ida Mielityinen" userId="4e1fd818-5128-45c3-a41f-80262cc0afe4" providerId="ADAL" clId="{51A5F57D-6C9D-43DB-91F7-4917A26DD2D4}" dt="2023-03-16T06:07:08.227" v="30" actId="47"/>
        <pc:sldMkLst>
          <pc:docMk/>
          <pc:sldMk cId="1871914995" sldId="483"/>
        </pc:sldMkLst>
      </pc:sldChg>
      <pc:sldChg chg="del">
        <pc:chgData name="Ida Mielityinen" userId="4e1fd818-5128-45c3-a41f-80262cc0afe4" providerId="ADAL" clId="{51A5F57D-6C9D-43DB-91F7-4917A26DD2D4}" dt="2023-03-16T06:07:38.009" v="36" actId="47"/>
        <pc:sldMkLst>
          <pc:docMk/>
          <pc:sldMk cId="1823962082" sldId="484"/>
        </pc:sldMkLst>
      </pc:sldChg>
      <pc:sldChg chg="del">
        <pc:chgData name="Ida Mielityinen" userId="4e1fd818-5128-45c3-a41f-80262cc0afe4" providerId="ADAL" clId="{51A5F57D-6C9D-43DB-91F7-4917A26DD2D4}" dt="2023-03-16T06:07:25.273" v="34" actId="47"/>
        <pc:sldMkLst>
          <pc:docMk/>
          <pc:sldMk cId="1819123742" sldId="485"/>
        </pc:sldMkLst>
      </pc:sldChg>
      <pc:sldChg chg="del">
        <pc:chgData name="Ida Mielityinen" userId="4e1fd818-5128-45c3-a41f-80262cc0afe4" providerId="ADAL" clId="{51A5F57D-6C9D-43DB-91F7-4917A26DD2D4}" dt="2023-03-16T06:07:19.540" v="31" actId="47"/>
        <pc:sldMkLst>
          <pc:docMk/>
          <pc:sldMk cId="2795410242" sldId="581"/>
        </pc:sldMkLst>
      </pc:sldChg>
      <pc:sldChg chg="del">
        <pc:chgData name="Ida Mielityinen" userId="4e1fd818-5128-45c3-a41f-80262cc0afe4" providerId="ADAL" clId="{51A5F57D-6C9D-43DB-91F7-4917A26DD2D4}" dt="2023-03-16T06:07:21.858" v="32" actId="47"/>
        <pc:sldMkLst>
          <pc:docMk/>
          <pc:sldMk cId="615813990" sldId="735"/>
        </pc:sldMkLst>
      </pc:sldChg>
      <pc:sldChg chg="del">
        <pc:chgData name="Ida Mielityinen" userId="4e1fd818-5128-45c3-a41f-80262cc0afe4" providerId="ADAL" clId="{51A5F57D-6C9D-43DB-91F7-4917A26DD2D4}" dt="2023-03-16T06:07:30.090" v="35" actId="47"/>
        <pc:sldMkLst>
          <pc:docMk/>
          <pc:sldMk cId="3521087040" sldId="780"/>
        </pc:sldMkLst>
      </pc:sldChg>
      <pc:sldChg chg="del">
        <pc:chgData name="Ida Mielityinen" userId="4e1fd818-5128-45c3-a41f-80262cc0afe4" providerId="ADAL" clId="{51A5F57D-6C9D-43DB-91F7-4917A26DD2D4}" dt="2023-03-16T06:07:45.746" v="38" actId="47"/>
        <pc:sldMkLst>
          <pc:docMk/>
          <pc:sldMk cId="107346236" sldId="781"/>
        </pc:sldMkLst>
      </pc:sldChg>
      <pc:sldChg chg="del">
        <pc:chgData name="Ida Mielityinen" userId="4e1fd818-5128-45c3-a41f-80262cc0afe4" providerId="ADAL" clId="{51A5F57D-6C9D-43DB-91F7-4917A26DD2D4}" dt="2023-03-16T06:07:23.300" v="33" actId="47"/>
        <pc:sldMkLst>
          <pc:docMk/>
          <pc:sldMk cId="3256344257" sldId="78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03078310\Work%20Folders\Tilastoja\Sivistyskatsaukseen\Sosiaaliset%20erot\221109%20heiskala_HSluvu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0"/>
          <c:tx>
            <c:v>peruskoulu tai alle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Taul3!$C$15:$C$22</c:f>
              <c:numCache>
                <c:formatCode>General</c:formatCode>
                <c:ptCount val="8"/>
                <c:pt idx="0">
                  <c:v>6</c:v>
                </c:pt>
                <c:pt idx="1">
                  <c:v>6.5</c:v>
                </c:pt>
                <c:pt idx="2">
                  <c:v>7</c:v>
                </c:pt>
                <c:pt idx="3">
                  <c:v>7.5</c:v>
                </c:pt>
                <c:pt idx="4">
                  <c:v>8</c:v>
                </c:pt>
                <c:pt idx="5">
                  <c:v>8.5</c:v>
                </c:pt>
                <c:pt idx="6">
                  <c:v>9</c:v>
                </c:pt>
                <c:pt idx="7">
                  <c:v>9.5</c:v>
                </c:pt>
              </c:numCache>
            </c:numRef>
          </c:xVal>
          <c:yVal>
            <c:numRef>
              <c:f>Taul3!$J$15:$J$22</c:f>
              <c:numCache>
                <c:formatCode>General</c:formatCode>
                <c:ptCount val="8"/>
                <c:pt idx="0">
                  <c:v>3.8726299999999998E-2</c:v>
                </c:pt>
                <c:pt idx="1">
                  <c:v>3.17881E-2</c:v>
                </c:pt>
                <c:pt idx="2">
                  <c:v>3.2209099999999997E-2</c:v>
                </c:pt>
                <c:pt idx="3">
                  <c:v>3.9728100000000002E-2</c:v>
                </c:pt>
                <c:pt idx="4">
                  <c:v>5.8187099999999999E-2</c:v>
                </c:pt>
                <c:pt idx="5">
                  <c:v>9.7491400000000006E-2</c:v>
                </c:pt>
                <c:pt idx="6">
                  <c:v>0.1756566</c:v>
                </c:pt>
                <c:pt idx="7">
                  <c:v>0.31388840000000001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614-4EF8-A721-A62A0BBB3DB5}"/>
            </c:ext>
          </c:extLst>
        </c:ser>
        <c:ser>
          <c:idx val="2"/>
          <c:order val="1"/>
          <c:tx>
            <c:v>toinen aste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Taul3!$C$23:$C$30</c:f>
              <c:numCache>
                <c:formatCode>General</c:formatCode>
                <c:ptCount val="8"/>
                <c:pt idx="0">
                  <c:v>6</c:v>
                </c:pt>
                <c:pt idx="1">
                  <c:v>6.5</c:v>
                </c:pt>
                <c:pt idx="2">
                  <c:v>7</c:v>
                </c:pt>
                <c:pt idx="3">
                  <c:v>7.5</c:v>
                </c:pt>
                <c:pt idx="4">
                  <c:v>8</c:v>
                </c:pt>
                <c:pt idx="5">
                  <c:v>8.5</c:v>
                </c:pt>
                <c:pt idx="6">
                  <c:v>9</c:v>
                </c:pt>
                <c:pt idx="7">
                  <c:v>9.5</c:v>
                </c:pt>
              </c:numCache>
            </c:numRef>
          </c:xVal>
          <c:yVal>
            <c:numRef>
              <c:f>Taul3!$J$23:$J$30</c:f>
              <c:numCache>
                <c:formatCode>General</c:formatCode>
                <c:ptCount val="8"/>
                <c:pt idx="0">
                  <c:v>1.5289799999999999E-2</c:v>
                </c:pt>
                <c:pt idx="1">
                  <c:v>2.0428100000000001E-2</c:v>
                </c:pt>
                <c:pt idx="2">
                  <c:v>2.8744800000000001E-2</c:v>
                </c:pt>
                <c:pt idx="3">
                  <c:v>4.3142E-2</c:v>
                </c:pt>
                <c:pt idx="4">
                  <c:v>7.1399500000000005E-2</c:v>
                </c:pt>
                <c:pt idx="5">
                  <c:v>0.13089219999999999</c:v>
                </c:pt>
                <c:pt idx="6">
                  <c:v>0.24781600000000001</c:v>
                </c:pt>
                <c:pt idx="7">
                  <c:v>0.4284191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614-4EF8-A721-A62A0BBB3DB5}"/>
            </c:ext>
          </c:extLst>
        </c:ser>
        <c:ser>
          <c:idx val="0"/>
          <c:order val="2"/>
          <c:tx>
            <c:v>alin korkea-aste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Taul3!$C$7:$C$14</c:f>
              <c:numCache>
                <c:formatCode>General</c:formatCode>
                <c:ptCount val="8"/>
                <c:pt idx="0">
                  <c:v>6</c:v>
                </c:pt>
                <c:pt idx="1">
                  <c:v>6.5</c:v>
                </c:pt>
                <c:pt idx="2">
                  <c:v>7</c:v>
                </c:pt>
                <c:pt idx="3">
                  <c:v>7.5</c:v>
                </c:pt>
                <c:pt idx="4">
                  <c:v>8</c:v>
                </c:pt>
                <c:pt idx="5">
                  <c:v>8.5</c:v>
                </c:pt>
                <c:pt idx="6">
                  <c:v>9</c:v>
                </c:pt>
                <c:pt idx="7">
                  <c:v>9.5</c:v>
                </c:pt>
              </c:numCache>
            </c:numRef>
          </c:xVal>
          <c:yVal>
            <c:numRef>
              <c:f>Taul3!$J$7:$J$14</c:f>
              <c:numCache>
                <c:formatCode>General</c:formatCode>
                <c:ptCount val="8"/>
                <c:pt idx="0">
                  <c:v>3.2535500000000002E-2</c:v>
                </c:pt>
                <c:pt idx="1">
                  <c:v>3.6481600000000003E-2</c:v>
                </c:pt>
                <c:pt idx="2">
                  <c:v>4.85342E-2</c:v>
                </c:pt>
                <c:pt idx="3">
                  <c:v>7.5538999999999995E-2</c:v>
                </c:pt>
                <c:pt idx="4">
                  <c:v>0.13357430000000001</c:v>
                </c:pt>
                <c:pt idx="5">
                  <c:v>0.25059690000000001</c:v>
                </c:pt>
                <c:pt idx="6">
                  <c:v>0.44169409999999998</c:v>
                </c:pt>
                <c:pt idx="7">
                  <c:v>0.66236589999999995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614-4EF8-A721-A62A0BBB3DB5}"/>
            </c:ext>
          </c:extLst>
        </c:ser>
        <c:ser>
          <c:idx val="3"/>
          <c:order val="3"/>
          <c:tx>
            <c:v>yliopisto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Taul3!$C$31:$C$38</c:f>
              <c:numCache>
                <c:formatCode>General</c:formatCode>
                <c:ptCount val="8"/>
                <c:pt idx="0">
                  <c:v>6</c:v>
                </c:pt>
                <c:pt idx="1">
                  <c:v>6.5</c:v>
                </c:pt>
                <c:pt idx="2">
                  <c:v>7</c:v>
                </c:pt>
                <c:pt idx="3">
                  <c:v>7.5</c:v>
                </c:pt>
                <c:pt idx="4">
                  <c:v>8</c:v>
                </c:pt>
                <c:pt idx="5">
                  <c:v>8.5</c:v>
                </c:pt>
                <c:pt idx="6">
                  <c:v>9</c:v>
                </c:pt>
                <c:pt idx="7">
                  <c:v>9.5</c:v>
                </c:pt>
              </c:numCache>
            </c:numRef>
          </c:xVal>
          <c:yVal>
            <c:numRef>
              <c:f>Taul3!$J$31:$J$38</c:f>
              <c:numCache>
                <c:formatCode>General</c:formatCode>
                <c:ptCount val="8"/>
                <c:pt idx="0">
                  <c:v>0.1491083</c:v>
                </c:pt>
                <c:pt idx="1">
                  <c:v>0.14277860000000001</c:v>
                </c:pt>
                <c:pt idx="2">
                  <c:v>0.15579399999999999</c:v>
                </c:pt>
                <c:pt idx="3">
                  <c:v>0.19795309999999999</c:v>
                </c:pt>
                <c:pt idx="4">
                  <c:v>0.291356</c:v>
                </c:pt>
                <c:pt idx="5">
                  <c:v>0.4617001</c:v>
                </c:pt>
                <c:pt idx="6">
                  <c:v>0.6837666</c:v>
                </c:pt>
                <c:pt idx="7">
                  <c:v>0.86368959999999995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614-4EF8-A721-A62A0BBB3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1827216"/>
        <c:axId val="1132964144"/>
      </c:scatterChart>
      <c:valAx>
        <c:axId val="1561827216"/>
        <c:scaling>
          <c:orientation val="minMax"/>
          <c:min val="5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dirty="0"/>
                  <a:t>Perusopetuksen päättökeskiarvo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32964144"/>
        <c:crosses val="autoZero"/>
        <c:crossBetween val="midCat"/>
      </c:valAx>
      <c:valAx>
        <c:axId val="113296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dirty="0"/>
                  <a:t>Yliopiston aloittamistodennäköisyys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618272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b="1" err="1"/>
              <a:t>Työllisten</a:t>
            </a:r>
            <a:r>
              <a:rPr lang="en-GB" sz="2000" b="1"/>
              <a:t> </a:t>
            </a:r>
            <a:r>
              <a:rPr lang="en-GB" sz="2000" b="1" err="1"/>
              <a:t>koulutus</a:t>
            </a:r>
            <a:r>
              <a:rPr lang="en-GB" sz="2000" b="1"/>
              <a:t> 2017 </a:t>
            </a:r>
            <a:r>
              <a:rPr lang="en-GB" sz="2000" b="1" err="1"/>
              <a:t>ja</a:t>
            </a:r>
            <a:r>
              <a:rPr lang="en-GB" sz="2000" b="1"/>
              <a:t> </a:t>
            </a:r>
            <a:r>
              <a:rPr lang="en-GB" sz="2000" b="1" err="1"/>
              <a:t>avautuvissa</a:t>
            </a:r>
            <a:r>
              <a:rPr lang="en-GB" sz="2000" b="1"/>
              <a:t> </a:t>
            </a:r>
            <a:r>
              <a:rPr lang="en-GB" sz="2000" b="1" err="1"/>
              <a:t>työpaikoissa</a:t>
            </a:r>
            <a:r>
              <a:rPr lang="en-GB" sz="2000" b="1"/>
              <a:t> </a:t>
            </a:r>
            <a:r>
              <a:rPr lang="en-GB" sz="2000" b="1" err="1"/>
              <a:t>tarvittava</a:t>
            </a:r>
            <a:r>
              <a:rPr lang="en-GB" sz="2000" b="1"/>
              <a:t> </a:t>
            </a:r>
            <a:r>
              <a:rPr lang="en-GB" sz="2000" b="1" err="1"/>
              <a:t>koulutus</a:t>
            </a:r>
            <a:r>
              <a:rPr lang="en-GB" sz="2000" b="1"/>
              <a:t> 2017-2035</a:t>
            </a:r>
          </a:p>
        </c:rich>
      </c:tx>
      <c:layout>
        <c:manualLayout>
          <c:xMode val="edge"/>
          <c:yMode val="edge"/>
          <c:x val="0.11951774207138574"/>
          <c:y val="2.719193782595532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Taul2!$B$2</c:f>
              <c:strCache>
                <c:ptCount val="1"/>
                <c:pt idx="0">
                  <c:v>Kaikki työlliset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Taul2!$A$3:$A$6</c:f>
              <c:strCache>
                <c:ptCount val="4"/>
                <c:pt idx="0">
                  <c:v>Ammatillinen koulutus</c:v>
                </c:pt>
                <c:pt idx="1">
                  <c:v>Ammattikorkeakoulu</c:v>
                </c:pt>
                <c:pt idx="2">
                  <c:v>Yliopisto</c:v>
                </c:pt>
                <c:pt idx="3">
                  <c:v>Muu koulutus</c:v>
                </c:pt>
              </c:strCache>
            </c:strRef>
          </c:cat>
          <c:val>
            <c:numRef>
              <c:f>Taul2!$B$3:$B$6</c:f>
              <c:numCache>
                <c:formatCode>0%</c:formatCode>
                <c:ptCount val="4"/>
                <c:pt idx="0">
                  <c:v>0.5</c:v>
                </c:pt>
                <c:pt idx="1">
                  <c:v>0.15</c:v>
                </c:pt>
                <c:pt idx="2">
                  <c:v>0.17</c:v>
                </c:pt>
                <c:pt idx="3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09-4010-9800-869107675A1F}"/>
            </c:ext>
          </c:extLst>
        </c:ser>
        <c:ser>
          <c:idx val="1"/>
          <c:order val="1"/>
          <c:tx>
            <c:strRef>
              <c:f>Taul2!$C$2</c:f>
              <c:strCache>
                <c:ptCount val="1"/>
                <c:pt idx="0">
                  <c:v>25-44 vuotiaat 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Taul2!$A$3:$A$6</c:f>
              <c:strCache>
                <c:ptCount val="4"/>
                <c:pt idx="0">
                  <c:v>Ammatillinen koulutus</c:v>
                </c:pt>
                <c:pt idx="1">
                  <c:v>Ammattikorkeakoulu</c:v>
                </c:pt>
                <c:pt idx="2">
                  <c:v>Yliopisto</c:v>
                </c:pt>
                <c:pt idx="3">
                  <c:v>Muu koulutus</c:v>
                </c:pt>
              </c:strCache>
            </c:strRef>
          </c:cat>
          <c:val>
            <c:numRef>
              <c:f>Taul2!$C$3:$C$6</c:f>
              <c:numCache>
                <c:formatCode>0%</c:formatCode>
                <c:ptCount val="4"/>
                <c:pt idx="0">
                  <c:v>0.42</c:v>
                </c:pt>
                <c:pt idx="1">
                  <c:v>0.23</c:v>
                </c:pt>
                <c:pt idx="2">
                  <c:v>0.18</c:v>
                </c:pt>
                <c:pt idx="3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09-4010-9800-869107675A1F}"/>
            </c:ext>
          </c:extLst>
        </c:ser>
        <c:ser>
          <c:idx val="2"/>
          <c:order val="2"/>
          <c:tx>
            <c:strRef>
              <c:f>Taul2!$D$2</c:f>
              <c:strCache>
                <c:ptCount val="1"/>
                <c:pt idx="0">
                  <c:v>25-34 vuotiaat 2017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Taul2!$A$3:$A$6</c:f>
              <c:strCache>
                <c:ptCount val="4"/>
                <c:pt idx="0">
                  <c:v>Ammatillinen koulutus</c:v>
                </c:pt>
                <c:pt idx="1">
                  <c:v>Ammattikorkeakoulu</c:v>
                </c:pt>
                <c:pt idx="2">
                  <c:v>Yliopisto</c:v>
                </c:pt>
                <c:pt idx="3">
                  <c:v>Muu koulutus</c:v>
                </c:pt>
              </c:strCache>
            </c:strRef>
          </c:cat>
          <c:val>
            <c:numRef>
              <c:f>Taul2!$D$3:$D$6</c:f>
              <c:numCache>
                <c:formatCode>0%</c:formatCode>
                <c:ptCount val="4"/>
                <c:pt idx="0">
                  <c:v>0.44</c:v>
                </c:pt>
                <c:pt idx="1">
                  <c:v>0.21</c:v>
                </c:pt>
                <c:pt idx="2">
                  <c:v>0.2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09-4010-9800-869107675A1F}"/>
            </c:ext>
          </c:extLst>
        </c:ser>
        <c:ser>
          <c:idx val="3"/>
          <c:order val="3"/>
          <c:tx>
            <c:strRef>
              <c:f>Taul2!$E$2</c:f>
              <c:strCache>
                <c:ptCount val="1"/>
                <c:pt idx="0">
                  <c:v>Avautuvissa työpaikoissa tarvittava koulutus 2017-2035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Taul2!$A$3:$A$6</c:f>
              <c:strCache>
                <c:ptCount val="4"/>
                <c:pt idx="0">
                  <c:v>Ammatillinen koulutus</c:v>
                </c:pt>
                <c:pt idx="1">
                  <c:v>Ammattikorkeakoulu</c:v>
                </c:pt>
                <c:pt idx="2">
                  <c:v>Yliopisto</c:v>
                </c:pt>
                <c:pt idx="3">
                  <c:v>Muu koulutus</c:v>
                </c:pt>
              </c:strCache>
            </c:strRef>
          </c:cat>
          <c:val>
            <c:numRef>
              <c:f>Taul2!$E$3:$E$6</c:f>
              <c:numCache>
                <c:formatCode>0%</c:formatCode>
                <c:ptCount val="4"/>
                <c:pt idx="0">
                  <c:v>0.42</c:v>
                </c:pt>
                <c:pt idx="1">
                  <c:v>0.32</c:v>
                </c:pt>
                <c:pt idx="2">
                  <c:v>0.24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09-4010-9800-869107675A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8383472"/>
        <c:axId val="728380976"/>
      </c:barChart>
      <c:catAx>
        <c:axId val="72838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28380976"/>
        <c:crosses val="autoZero"/>
        <c:auto val="1"/>
        <c:lblAlgn val="ctr"/>
        <c:lblOffset val="100"/>
        <c:noMultiLvlLbl val="0"/>
      </c:catAx>
      <c:valAx>
        <c:axId val="72838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2838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E92D962-E6E7-40FA-840B-88A08FBEBB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D413F14-B93E-47D2-9541-677EE92A9B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F6F69-D2A5-4035-8A59-415D4B124A02}" type="datetimeFigureOut">
              <a:rPr lang="fi-FI" smtClean="0"/>
              <a:t>16.3.2023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A10BC0C-3417-4DE5-8788-09829DED09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D390A8C-8E7D-456E-9E31-3519143035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383CB-FD21-49C7-8E08-5705DB9512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721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B2705-9EB5-4B9C-8752-5D0758C8CBBD}" type="datetimeFigureOut">
              <a:rPr lang="fi-FI" smtClean="0"/>
              <a:t>16.3.2023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E4E9F-AE7D-48E0-B4A7-A12C6BE7A18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490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10EFCC-95E9-4323-A1B4-E4126CDAF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2480" y="1122363"/>
            <a:ext cx="6065520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0B80BDE-A3AF-4517-98D8-45560DB67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2480" y="4216400"/>
            <a:ext cx="6065520" cy="1041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7BD752D-7774-413A-A9CD-5B4730C217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800" y="596423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F6E3D4EC-4948-4A4A-96C9-45D161269E39}" type="datetime1">
              <a:rPr lang="fi-FI" smtClean="0"/>
              <a:t>16.3.2023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15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1B0A51-F149-4F1F-BEC9-2798CC102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BDEC48-9582-420C-B89D-C3AD164CB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9731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 ylätunnis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8F1E9D-7C68-4608-BEC7-0F903254B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633620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A067CB-22A7-4CB6-B447-7B663E9AC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6D223E-9260-43D4-B65B-09E82281C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2333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0CC2E47-F577-40C5-A5C7-65BB592DA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2333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730439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D7E669-27AA-4F6B-BF34-E2B5AFB02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41351A-33DE-4214-B651-290B44697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BC2EA86-730E-4F03-83BD-6ED9B2EF8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353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1624B1F-82EE-4AC1-B0F8-3476EDF56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EE5D1E6-81FC-4FE6-BD96-4D2188515D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353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38157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renen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E759BF-187F-42A6-8859-FDBE34A3F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495454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9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10EFCC-95E9-4323-A1B4-E4126CDAFD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3240" y="2991190"/>
            <a:ext cx="6065520" cy="87562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2804278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ä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Kuva 50">
            <a:extLst>
              <a:ext uri="{FF2B5EF4-FFF2-40B4-BE49-F238E27FC236}">
                <a16:creationId xmlns:a16="http://schemas.microsoft.com/office/drawing/2014/main" id="{674E1DF1-D745-334E-A202-ECAD9A3D8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911424" y="2468894"/>
            <a:ext cx="7776864" cy="2794037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911424" y="5419437"/>
            <a:ext cx="7776864" cy="8898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34" name="Kuva 33" descr="OKM tunnus">
            <a:extLst>
              <a:ext uri="{FF2B5EF4-FFF2-40B4-BE49-F238E27FC236}">
                <a16:creationId xmlns:a16="http://schemas.microsoft.com/office/drawing/2014/main" id="{65741BAE-8E1F-484C-8AC2-B698A4C965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1600" y="638400"/>
            <a:ext cx="4927600" cy="88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24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ää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3E4E785B-7BD3-7642-81F7-57558DC95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4133" y="0"/>
            <a:ext cx="4097867" cy="68580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911424" y="2468894"/>
            <a:ext cx="7776864" cy="2794037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911424" y="5419437"/>
            <a:ext cx="7776864" cy="8898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" name="Kuva 1" descr="OKM tunnus">
            <a:extLst>
              <a:ext uri="{FF2B5EF4-FFF2-40B4-BE49-F238E27FC236}">
                <a16:creationId xmlns:a16="http://schemas.microsoft.com/office/drawing/2014/main" id="{15DBF3BC-8E93-194F-BBA2-6CCDA124AA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1600" y="638400"/>
            <a:ext cx="4927600" cy="88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80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FD4202D0-A146-3E4A-B757-AE655FD3E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2667" y="0"/>
            <a:ext cx="3979333" cy="6858000"/>
          </a:xfrm>
          <a:prstGeom prst="rect">
            <a:avLst/>
          </a:prstGeom>
        </p:spPr>
      </p:pic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534-19E6-4E64-B275-B2E809B77F8D}" type="datetime1">
              <a:rPr lang="fi-FI" smtClean="0"/>
              <a:t>16.3.2023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82C0B85-284A-2644-93F6-5855E3106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16000" y="6576000"/>
            <a:ext cx="23622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3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1B0A51-F149-4F1F-BEC9-2798CC102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BDEC48-9582-420C-B89D-C3AD164CB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96905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577047" y="313787"/>
            <a:ext cx="10965805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7047" y="1881330"/>
            <a:ext cx="10965805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B00942E-BD7E-4B00-B18B-16F5670E1DDE}" type="datetime1">
              <a:rPr lang="fi-FI" smtClean="0"/>
              <a:t>16.3.2023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A1192967-20CE-DD48-A8FA-10666733A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6000" y="6576000"/>
            <a:ext cx="23622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74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Otsikko ja sisältö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FD4202D0-A146-3E4A-B757-AE655FD3E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2667" y="0"/>
            <a:ext cx="3979333" cy="6858000"/>
          </a:xfrm>
          <a:prstGeom prst="rect">
            <a:avLst/>
          </a:prstGeom>
        </p:spPr>
      </p:pic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 numCol="2" spcCol="21600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2A8D-E33B-4C6E-A88E-CA35E2605BFD}" type="datetime1">
              <a:rPr lang="fi-FI" smtClean="0"/>
              <a:t>16.3.2023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568AA25-1976-2B42-BE76-01AB9B2F0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16000" y="6576000"/>
            <a:ext cx="2362200" cy="152400"/>
          </a:xfrm>
          <a:prstGeom prst="rect">
            <a:avLst/>
          </a:prstGeom>
        </p:spPr>
      </p:pic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F831D89F-469F-C24E-98F9-99A30767C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36789" y="1983329"/>
            <a:ext cx="0" cy="4320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217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2 palstaa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577047" y="313787"/>
            <a:ext cx="10965805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7047" y="1881330"/>
            <a:ext cx="10965805" cy="4524001"/>
          </a:xfrm>
        </p:spPr>
        <p:txBody>
          <a:bodyPr numCol="2" spcCol="28800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CF93DF-06D3-45B3-BD17-D604D40AA766}" type="datetime1">
              <a:rPr lang="fi-FI" smtClean="0"/>
              <a:t>16.3.2023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75EEC33C-BACA-0D49-9518-AB014C605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6000" y="6576000"/>
            <a:ext cx="2362200" cy="152400"/>
          </a:xfrm>
          <a:prstGeom prst="rect">
            <a:avLst/>
          </a:prstGeom>
        </p:spPr>
      </p:pic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CD4829C8-F060-7646-922A-C2AA787EA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59949" y="1983329"/>
            <a:ext cx="0" cy="4320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899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tsikko ja sisältö kuva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65B97F5B-1B58-664F-B3D8-559D5761AF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4680" y="1"/>
            <a:ext cx="4456371" cy="6859185"/>
          </a:xfrm>
          <a:custGeom>
            <a:avLst/>
            <a:gdLst>
              <a:gd name="connsiteX0" fmla="*/ 770354 w 3342278"/>
              <a:gd name="connsiteY0" fmla="*/ 0 h 5144389"/>
              <a:gd name="connsiteX1" fmla="*/ 3342278 w 3342278"/>
              <a:gd name="connsiteY1" fmla="*/ 0 h 5144389"/>
              <a:gd name="connsiteX2" fmla="*/ 3342278 w 3342278"/>
              <a:gd name="connsiteY2" fmla="*/ 5144389 h 5144389"/>
              <a:gd name="connsiteX3" fmla="*/ 770608 w 3342278"/>
              <a:gd name="connsiteY3" fmla="*/ 5144389 h 5144389"/>
              <a:gd name="connsiteX4" fmla="*/ 228682 w 3342278"/>
              <a:gd name="connsiteY4" fmla="*/ 4017011 h 5144389"/>
              <a:gd name="connsiteX5" fmla="*/ 228682 w 3342278"/>
              <a:gd name="connsiteY5" fmla="*/ 4017010 h 5144389"/>
              <a:gd name="connsiteX6" fmla="*/ 770354 w 334227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2278" h="5144389">
                <a:moveTo>
                  <a:pt x="770354" y="0"/>
                </a:moveTo>
                <a:lnTo>
                  <a:pt x="3342278" y="0"/>
                </a:lnTo>
                <a:lnTo>
                  <a:pt x="3342278" y="5144389"/>
                </a:lnTo>
                <a:lnTo>
                  <a:pt x="770608" y="5144389"/>
                </a:lnTo>
                <a:cubicBezTo>
                  <a:pt x="540216" y="4794542"/>
                  <a:pt x="357942" y="4415355"/>
                  <a:pt x="228682" y="4017011"/>
                </a:cubicBezTo>
                <a:lnTo>
                  <a:pt x="228682" y="4017010"/>
                </a:lnTo>
                <a:cubicBezTo>
                  <a:pt x="-210148" y="2665259"/>
                  <a:pt x="-10897" y="1187625"/>
                  <a:pt x="7703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7200000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6960000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A5EE-CB3F-40F9-9B55-C9FD7579356D}" type="datetime1">
              <a:rPr lang="fi-FI" smtClean="0"/>
              <a:t>16.3.2023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0886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 ja sisältö kuva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64BC40CB-B021-DB4D-9726-7923D412A4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73189" y="1"/>
            <a:ext cx="8218811" cy="6859185"/>
          </a:xfrm>
          <a:custGeom>
            <a:avLst/>
            <a:gdLst>
              <a:gd name="connsiteX0" fmla="*/ 769741 w 6164108"/>
              <a:gd name="connsiteY0" fmla="*/ 0 h 5144389"/>
              <a:gd name="connsiteX1" fmla="*/ 6164108 w 6164108"/>
              <a:gd name="connsiteY1" fmla="*/ 0 h 5144389"/>
              <a:gd name="connsiteX2" fmla="*/ 6164108 w 6164108"/>
              <a:gd name="connsiteY2" fmla="*/ 5144389 h 5144389"/>
              <a:gd name="connsiteX3" fmla="*/ 769995 w 6164108"/>
              <a:gd name="connsiteY3" fmla="*/ 5144389 h 5144389"/>
              <a:gd name="connsiteX4" fmla="*/ 228500 w 6164108"/>
              <a:gd name="connsiteY4" fmla="*/ 4017011 h 5144389"/>
              <a:gd name="connsiteX5" fmla="*/ 228500 w 6164108"/>
              <a:gd name="connsiteY5" fmla="*/ 4017010 h 5144389"/>
              <a:gd name="connsiteX6" fmla="*/ 769741 w 616410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4108" h="5144389">
                <a:moveTo>
                  <a:pt x="769741" y="0"/>
                </a:moveTo>
                <a:lnTo>
                  <a:pt x="6164108" y="0"/>
                </a:lnTo>
                <a:lnTo>
                  <a:pt x="6164108" y="5144389"/>
                </a:lnTo>
                <a:lnTo>
                  <a:pt x="769995" y="5144389"/>
                </a:lnTo>
                <a:cubicBezTo>
                  <a:pt x="539785" y="4794542"/>
                  <a:pt x="357657" y="4415355"/>
                  <a:pt x="228500" y="4017011"/>
                </a:cubicBezTo>
                <a:lnTo>
                  <a:pt x="228500" y="4017010"/>
                </a:lnTo>
                <a:cubicBezTo>
                  <a:pt x="-209981" y="2665259"/>
                  <a:pt x="-10889" y="1187625"/>
                  <a:pt x="7697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5" y="313787"/>
            <a:ext cx="3600000" cy="19630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2564904"/>
            <a:ext cx="3360000" cy="384042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08D5-DDDB-4F88-B30D-3C051FBAA974}" type="datetime1">
              <a:rPr lang="fi-FI" smtClean="0"/>
              <a:t>16.3.2023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191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1BBE0F1-831B-C54F-9352-AE500835A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575999" y="548680"/>
            <a:ext cx="6960000" cy="3956083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76000" y="4677139"/>
            <a:ext cx="6960000" cy="201622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FD5C24A-C909-4E47-B1A6-C131C52B3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16000" y="6576000"/>
            <a:ext cx="23622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6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Väliotsikko ja kuva 1/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3">
            <a:extLst>
              <a:ext uri="{FF2B5EF4-FFF2-40B4-BE49-F238E27FC236}">
                <a16:creationId xmlns:a16="http://schemas.microsoft.com/office/drawing/2014/main" id="{5602F7D5-9303-9C46-A40B-89792C6EDC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4680" y="1"/>
            <a:ext cx="4456371" cy="6859185"/>
          </a:xfrm>
          <a:custGeom>
            <a:avLst/>
            <a:gdLst>
              <a:gd name="connsiteX0" fmla="*/ 770354 w 3342278"/>
              <a:gd name="connsiteY0" fmla="*/ 0 h 5144389"/>
              <a:gd name="connsiteX1" fmla="*/ 3342278 w 3342278"/>
              <a:gd name="connsiteY1" fmla="*/ 0 h 5144389"/>
              <a:gd name="connsiteX2" fmla="*/ 3342278 w 3342278"/>
              <a:gd name="connsiteY2" fmla="*/ 5144389 h 5144389"/>
              <a:gd name="connsiteX3" fmla="*/ 770608 w 3342278"/>
              <a:gd name="connsiteY3" fmla="*/ 5144389 h 5144389"/>
              <a:gd name="connsiteX4" fmla="*/ 228682 w 3342278"/>
              <a:gd name="connsiteY4" fmla="*/ 4017011 h 5144389"/>
              <a:gd name="connsiteX5" fmla="*/ 228682 w 3342278"/>
              <a:gd name="connsiteY5" fmla="*/ 4017010 h 5144389"/>
              <a:gd name="connsiteX6" fmla="*/ 770354 w 334227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2278" h="5144389">
                <a:moveTo>
                  <a:pt x="770354" y="0"/>
                </a:moveTo>
                <a:lnTo>
                  <a:pt x="3342278" y="0"/>
                </a:lnTo>
                <a:lnTo>
                  <a:pt x="3342278" y="5144389"/>
                </a:lnTo>
                <a:lnTo>
                  <a:pt x="770608" y="5144389"/>
                </a:lnTo>
                <a:cubicBezTo>
                  <a:pt x="540216" y="4794542"/>
                  <a:pt x="357942" y="4415355"/>
                  <a:pt x="228682" y="4017011"/>
                </a:cubicBezTo>
                <a:lnTo>
                  <a:pt x="228682" y="4017010"/>
                </a:lnTo>
                <a:cubicBezTo>
                  <a:pt x="-210148" y="2665259"/>
                  <a:pt x="-10897" y="1187625"/>
                  <a:pt x="7703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575999" y="548680"/>
            <a:ext cx="6960000" cy="3956083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76000" y="4677139"/>
            <a:ext cx="6960000" cy="201622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0118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Väliotsikko ja kuva 2/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3">
            <a:extLst>
              <a:ext uri="{FF2B5EF4-FFF2-40B4-BE49-F238E27FC236}">
                <a16:creationId xmlns:a16="http://schemas.microsoft.com/office/drawing/2014/main" id="{0B938A23-8DC8-504B-8946-832E4E2D79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73189" y="1"/>
            <a:ext cx="8218811" cy="6859185"/>
          </a:xfrm>
          <a:custGeom>
            <a:avLst/>
            <a:gdLst>
              <a:gd name="connsiteX0" fmla="*/ 769741 w 6164108"/>
              <a:gd name="connsiteY0" fmla="*/ 0 h 5144389"/>
              <a:gd name="connsiteX1" fmla="*/ 6164108 w 6164108"/>
              <a:gd name="connsiteY1" fmla="*/ 0 h 5144389"/>
              <a:gd name="connsiteX2" fmla="*/ 6164108 w 6164108"/>
              <a:gd name="connsiteY2" fmla="*/ 5144389 h 5144389"/>
              <a:gd name="connsiteX3" fmla="*/ 769995 w 6164108"/>
              <a:gd name="connsiteY3" fmla="*/ 5144389 h 5144389"/>
              <a:gd name="connsiteX4" fmla="*/ 228500 w 6164108"/>
              <a:gd name="connsiteY4" fmla="*/ 4017011 h 5144389"/>
              <a:gd name="connsiteX5" fmla="*/ 228500 w 6164108"/>
              <a:gd name="connsiteY5" fmla="*/ 4017010 h 5144389"/>
              <a:gd name="connsiteX6" fmla="*/ 769741 w 616410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4108" h="5144389">
                <a:moveTo>
                  <a:pt x="769741" y="0"/>
                </a:moveTo>
                <a:lnTo>
                  <a:pt x="6164108" y="0"/>
                </a:lnTo>
                <a:lnTo>
                  <a:pt x="6164108" y="5144389"/>
                </a:lnTo>
                <a:lnTo>
                  <a:pt x="769995" y="5144389"/>
                </a:lnTo>
                <a:cubicBezTo>
                  <a:pt x="539785" y="4794542"/>
                  <a:pt x="357657" y="4415355"/>
                  <a:pt x="228500" y="4017011"/>
                </a:cubicBezTo>
                <a:lnTo>
                  <a:pt x="228500" y="4017010"/>
                </a:lnTo>
                <a:cubicBezTo>
                  <a:pt x="-209981" y="2665259"/>
                  <a:pt x="-10889" y="1187625"/>
                  <a:pt x="7697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575999" y="548680"/>
            <a:ext cx="3360000" cy="3956083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76000" y="4677139"/>
            <a:ext cx="3360000" cy="201622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4709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C9CCC4-3B25-41CC-BD87-1495E37FEAC4}" type="datetime1">
              <a:rPr lang="fi-FI" smtClean="0"/>
              <a:t>16.3.2023</a:t>
            </a:fld>
            <a:endParaRPr lang="fi-FI" dirty="0"/>
          </a:p>
        </p:txBody>
      </p:sp>
      <p:sp>
        <p:nvSpPr>
          <p:cNvPr id="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D3D1C4A-A97C-D349-9A05-36793DD77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6000" y="6576000"/>
            <a:ext cx="23622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87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5CA1CE7-8F4F-5B49-958F-CF6687638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5668106" y="2341010"/>
            <a:ext cx="6178703" cy="1866900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päättävä teksti</a:t>
            </a:r>
          </a:p>
        </p:txBody>
      </p:sp>
      <p:sp>
        <p:nvSpPr>
          <p:cNvPr id="96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668106" y="4550811"/>
            <a:ext cx="6127460" cy="175850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97" name="Kuva 96">
            <a:extLst>
              <a:ext uri="{FF2B5EF4-FFF2-40B4-BE49-F238E27FC236}">
                <a16:creationId xmlns:a16="http://schemas.microsoft.com/office/drawing/2014/main" id="{04EB18AC-B9AF-4B46-9B24-EAE4A98F5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16000" y="6576000"/>
            <a:ext cx="23622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95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 ylätunnis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8F1E9D-7C68-4608-BEC7-0F903254B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9929193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10EFCC-95E9-4323-A1B4-E4126CDAF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2480" y="1122363"/>
            <a:ext cx="6065520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0B80BDE-A3AF-4517-98D8-45560DB67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2480" y="4216400"/>
            <a:ext cx="6065520" cy="1041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7BD752D-7774-413A-A9CD-5B4730C217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800" y="596423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9AC5A4B-72E8-44F6-9062-626615548299}" type="datetimeFigureOut">
              <a:rPr lang="fi-FI" smtClean="0"/>
              <a:pPr/>
              <a:t>16.3.2023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0657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1B0A51-F149-4F1F-BEC9-2798CC102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BDEC48-9582-420C-B89D-C3AD164CB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F838957-1372-4F0F-95F1-9A40E5C114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182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9AC5A4B-72E8-44F6-9062-626615548299}" type="datetimeFigureOut">
              <a:rPr lang="fi-FI" smtClean="0"/>
              <a:pPr/>
              <a:t>16.3.2023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53953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 ylätunnis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8F1E9D-7C68-4608-BEC7-0F903254B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3B13E10D-D6E3-42AE-A139-D0F3A1AA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182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9AC5A4B-72E8-44F6-9062-626615548299}" type="datetimeFigureOut">
              <a:rPr lang="fi-FI" smtClean="0"/>
              <a:pPr/>
              <a:t>16.3.2023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361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A067CB-22A7-4CB6-B447-7B663E9AC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6D223E-9260-43D4-B65B-09E82281C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2333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0CC2E47-F577-40C5-A5C7-65BB592DA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2333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ABD11AC0-8E4A-4D5B-8E1C-848520E25D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182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9AC5A4B-72E8-44F6-9062-626615548299}" type="datetimeFigureOut">
              <a:rPr lang="fi-FI" smtClean="0"/>
              <a:pPr/>
              <a:t>16.3.2023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59889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D7E669-27AA-4F6B-BF34-E2B5AFB02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41351A-33DE-4214-B651-290B44697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BC2EA86-730E-4F03-83BD-6ED9B2EF8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353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1624B1F-82EE-4AC1-B0F8-3476EDF56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EE5D1E6-81FC-4FE6-BD96-4D2188515D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353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87928814-374E-4119-8FF8-A28963AE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182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9AC5A4B-72E8-44F6-9062-626615548299}" type="datetimeFigureOut">
              <a:rPr lang="fi-FI" smtClean="0"/>
              <a:pPr/>
              <a:t>16.3.2023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54741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renen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E759BF-187F-42A6-8859-FDBE34A3F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6B77D5CD-A749-4FDB-AAA3-8A631194D1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182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9AC5A4B-72E8-44F6-9062-626615548299}" type="datetimeFigureOut">
              <a:rPr lang="fi-FI" smtClean="0"/>
              <a:pPr/>
              <a:t>16.3.2023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11297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110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10EFCC-95E9-4323-A1B4-E4126CDAFD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3240" y="2991190"/>
            <a:ext cx="6065520" cy="87562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7BD752D-7774-413A-A9CD-5B4730C217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800" y="596423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9AC5A4B-72E8-44F6-9062-626615548299}" type="datetimeFigureOut">
              <a:rPr lang="fi-FI" smtClean="0"/>
              <a:pPr/>
              <a:t>16.3.2023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90344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10EFCC-95E9-4323-A1B4-E4126CDAF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2480" y="1122363"/>
            <a:ext cx="6065520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0B80BDE-A3AF-4517-98D8-45560DB67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2480" y="4216400"/>
            <a:ext cx="6065520" cy="1041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7BD752D-7774-413A-A9CD-5B4730C217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800" y="596423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F6E3D4EC-4948-4A4A-96C9-45D161269E39}" type="datetime1">
              <a:rPr lang="fi-FI" smtClean="0"/>
              <a:t>16.3.2023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06315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1B0A51-F149-4F1F-BEC9-2798CC102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BDEC48-9582-420C-B89D-C3AD164CB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15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A067CB-22A7-4CB6-B447-7B663E9AC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6D223E-9260-43D4-B65B-09E82281C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2333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0CC2E47-F577-40C5-A5C7-65BB592DA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2333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1494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 ylätunnis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8F1E9D-7C68-4608-BEC7-0F903254B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73238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A067CB-22A7-4CB6-B447-7B663E9AC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6D223E-9260-43D4-B65B-09E82281C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2333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0CC2E47-F577-40C5-A5C7-65BB592DA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2333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624372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D7E669-27AA-4F6B-BF34-E2B5AFB02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41351A-33DE-4214-B651-290B44697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BC2EA86-730E-4F03-83BD-6ED9B2EF8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353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1624B1F-82EE-4AC1-B0F8-3476EDF56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EE5D1E6-81FC-4FE6-BD96-4D2188515D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353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883051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renen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E759BF-187F-42A6-8859-FDBE34A3F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57137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1006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10EFCC-95E9-4323-A1B4-E4126CDAFD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3240" y="2991190"/>
            <a:ext cx="6065520" cy="87562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64745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D7E669-27AA-4F6B-BF34-E2B5AFB02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41351A-33DE-4214-B651-290B44697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BC2EA86-730E-4F03-83BD-6ED9B2EF8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353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1624B1F-82EE-4AC1-B0F8-3476EDF56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EE5D1E6-81FC-4FE6-BD96-4D2188515D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353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0674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renen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E759BF-187F-42A6-8859-FDBE34A3F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223295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14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10EFCC-95E9-4323-A1B4-E4126CDAFD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3240" y="2991190"/>
            <a:ext cx="6065520" cy="87562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397448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10EFCC-95E9-4323-A1B4-E4126CDAF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2480" y="1122363"/>
            <a:ext cx="6065520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0B80BDE-A3AF-4517-98D8-45560DB67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2480" y="4216400"/>
            <a:ext cx="6065520" cy="1041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7BD752D-7774-413A-A9CD-5B4730C217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800" y="596423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A3C65BC-C91E-46EF-9A9E-C8B828206220}" type="datetimeFigureOut">
              <a:rPr lang="fi-FI" smtClean="0"/>
              <a:t>16.3.2023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098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AF5E8D0-1DCC-4BCE-9083-7E205B19B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6508CE5-3140-4CB6-BB02-1A459CD6B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90658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AF5E8D0-1DCC-4BCE-9083-7E205B19B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6508CE5-3140-4CB6-BB02-1A459CD6B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0090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312000"/>
            <a:ext cx="10769597" cy="129902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1" y="1881602"/>
            <a:ext cx="10769599" cy="4331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02805FD-2C99-B24D-A1F0-5CBBF0716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B0B3E321-BF3D-0844-B5E0-C3C7EDBB0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ACCC21-9439-4241-A542-503363BA7557}" type="datetime1">
              <a:rPr lang="fi-FI" smtClean="0"/>
              <a:t>16.3.2023</a:t>
            </a:fld>
            <a:endParaRPr lang="fi-FI" dirty="0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1B519091-1A7D-2B4B-B4A5-2F1313E39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690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hf hdr="0" ftr="0"/>
  <p:txStyles>
    <p:titleStyle>
      <a:lvl1pPr algn="l" defTabSz="1219170" rtl="0" eaLnBrk="1" latinLnBrk="0" hangingPunct="1">
        <a:spcBef>
          <a:spcPct val="0"/>
        </a:spcBef>
        <a:buNone/>
        <a:defRPr sz="4267" b="1" kern="1200">
          <a:solidFill>
            <a:schemeClr val="tx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57708" indent="-357708" algn="l" defTabSz="1219170" rtl="0" eaLnBrk="1" latinLnBrk="0" hangingPunct="1">
        <a:spcBef>
          <a:spcPts val="1867"/>
        </a:spcBef>
        <a:buClr>
          <a:schemeClr val="tx2"/>
        </a:buClr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58827" indent="-349242" algn="l" defTabSz="1219170" rtl="0" eaLnBrk="1" latinLnBrk="0" hangingPunct="1">
        <a:spcBef>
          <a:spcPts val="1867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16534" indent="-243411" algn="l" defTabSz="1219170" rtl="0" eaLnBrk="1" latinLnBrk="0" hangingPunct="1">
        <a:spcBef>
          <a:spcPts val="1867"/>
        </a:spcBef>
        <a:buClr>
          <a:schemeClr val="tx2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557828" indent="-241294" algn="l" defTabSz="1219170" rtl="0" eaLnBrk="1" latinLnBrk="0" hangingPunct="1">
        <a:spcBef>
          <a:spcPts val="1867"/>
        </a:spcBef>
        <a:buClr>
          <a:schemeClr val="tx2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790655" indent="-232828" algn="l" defTabSz="1219170" rtl="0" eaLnBrk="1" latinLnBrk="0" hangingPunct="1">
        <a:spcBef>
          <a:spcPts val="1867"/>
        </a:spcBef>
        <a:buClr>
          <a:schemeClr val="tx2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AF5E8D0-1DCC-4BCE-9083-7E205B19B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6508CE5-3140-4CB6-BB02-1A459CD6B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1ABEB460-3859-4812-8486-21C6131241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182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9AC5A4B-72E8-44F6-9062-626615548299}" type="datetimeFigureOut">
              <a:rPr lang="fi-FI" smtClean="0"/>
              <a:pPr/>
              <a:t>16.3.2023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352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AF5E8D0-1DCC-4BCE-9083-7E205B19B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6508CE5-3140-4CB6-BB02-1A459CD6B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647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E4B49E51-06B6-6046-BE28-1684ECB9FDBF}"/>
              </a:ext>
            </a:extLst>
          </p:cNvPr>
          <p:cNvSpPr txBox="1"/>
          <p:nvPr/>
        </p:nvSpPr>
        <p:spPr>
          <a:xfrm>
            <a:off x="4955694" y="1669338"/>
            <a:ext cx="6995444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Barlow SemiBold"/>
              </a:rPr>
              <a:t>Tieto </a:t>
            </a:r>
            <a:r>
              <a:rPr lang="en-US" sz="4400" b="1" dirty="0" err="1">
                <a:solidFill>
                  <a:schemeClr val="bg1"/>
                </a:solidFill>
                <a:latin typeface="Barlow SemiBold"/>
              </a:rPr>
              <a:t>murtaa</a:t>
            </a:r>
            <a:r>
              <a:rPr lang="en-US" sz="4400" b="1" dirty="0">
                <a:solidFill>
                  <a:schemeClr val="bg1"/>
                </a:solidFill>
                <a:latin typeface="Barlow SemiBold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Barlow SemiBold"/>
              </a:rPr>
              <a:t>myyttejä</a:t>
            </a:r>
            <a:r>
              <a:rPr lang="en-US" sz="4400" b="1" dirty="0">
                <a:solidFill>
                  <a:schemeClr val="bg1"/>
                </a:solidFill>
                <a:latin typeface="Barlow SemiBold"/>
              </a:rPr>
              <a:t> </a:t>
            </a:r>
            <a:endParaRPr lang="en-US" sz="4400" b="1" dirty="0">
              <a:solidFill>
                <a:schemeClr val="bg1"/>
              </a:solidFill>
              <a:latin typeface="Barlow SemiBold" pitchFamily="2" charset="77"/>
            </a:endParaRPr>
          </a:p>
          <a:p>
            <a:endParaRPr lang="en-US" sz="4400" b="1" dirty="0">
              <a:solidFill>
                <a:schemeClr val="bg1"/>
              </a:solidFill>
              <a:latin typeface="Barlow SemiBold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E6D27C-B9F8-574C-943E-EA3244716F10}"/>
              </a:ext>
            </a:extLst>
          </p:cNvPr>
          <p:cNvSpPr txBox="1"/>
          <p:nvPr/>
        </p:nvSpPr>
        <p:spPr>
          <a:xfrm>
            <a:off x="4954818" y="5432501"/>
            <a:ext cx="6066089" cy="4293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fi-FI" sz="2000" b="1" spc="250" dirty="0">
                <a:solidFill>
                  <a:schemeClr val="bg1"/>
                </a:solidFill>
                <a:latin typeface="Barlow"/>
              </a:rPr>
              <a:t>Ida Mielityinen, toiminnanjohtaja, Arene</a:t>
            </a:r>
            <a:endParaRPr lang="fi-FI" sz="2000" b="1" spc="25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20832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 2">
            <a:extLst>
              <a:ext uri="{FF2B5EF4-FFF2-40B4-BE49-F238E27FC236}">
                <a16:creationId xmlns:a16="http://schemas.microsoft.com/office/drawing/2014/main" id="{92F23CE0-3F50-D9BB-9FA0-763E26D0FC04}"/>
              </a:ext>
            </a:extLst>
          </p:cNvPr>
          <p:cNvSpPr/>
          <p:nvPr/>
        </p:nvSpPr>
        <p:spPr>
          <a:xfrm flipH="1">
            <a:off x="7315422" y="2233469"/>
            <a:ext cx="3287998" cy="4650168"/>
          </a:xfrm>
          <a:custGeom>
            <a:avLst/>
            <a:gdLst>
              <a:gd name="connsiteX0" fmla="*/ 1006676 w 2498155"/>
              <a:gd name="connsiteY0" fmla="*/ 2442742 h 3476341"/>
              <a:gd name="connsiteX1" fmla="*/ 1013344 w 2498155"/>
              <a:gd name="connsiteY1" fmla="*/ 2444642 h 3476341"/>
              <a:gd name="connsiteX2" fmla="*/ 1244801 w 2498155"/>
              <a:gd name="connsiteY2" fmla="*/ 2606142 h 3476341"/>
              <a:gd name="connsiteX3" fmla="*/ 1581986 w 2498155"/>
              <a:gd name="connsiteY3" fmla="*/ 2606142 h 3476341"/>
              <a:gd name="connsiteX4" fmla="*/ 1740101 w 2498155"/>
              <a:gd name="connsiteY4" fmla="*/ 2396192 h 3476341"/>
              <a:gd name="connsiteX5" fmla="*/ 1920124 w 2498155"/>
              <a:gd name="connsiteY5" fmla="*/ 2163442 h 3476341"/>
              <a:gd name="connsiteX6" fmla="*/ 2028709 w 2498155"/>
              <a:gd name="connsiteY6" fmla="*/ 1953492 h 3476341"/>
              <a:gd name="connsiteX7" fmla="*/ 2107766 w 2498155"/>
              <a:gd name="connsiteY7" fmla="*/ 1793892 h 3476341"/>
              <a:gd name="connsiteX8" fmla="*/ 2231591 w 2498155"/>
              <a:gd name="connsiteY8" fmla="*/ 1646642 h 3476341"/>
              <a:gd name="connsiteX9" fmla="*/ 2260166 w 2498155"/>
              <a:gd name="connsiteY9" fmla="*/ 1624792 h 3476341"/>
              <a:gd name="connsiteX10" fmla="*/ 2317316 w 2498155"/>
              <a:gd name="connsiteY10" fmla="*/ 1575392 h 3476341"/>
              <a:gd name="connsiteX11" fmla="*/ 2448761 w 2498155"/>
              <a:gd name="connsiteY11" fmla="*/ 1468042 h 3476341"/>
              <a:gd name="connsiteX12" fmla="*/ 2487814 w 2498155"/>
              <a:gd name="connsiteY12" fmla="*/ 1352142 h 3476341"/>
              <a:gd name="connsiteX13" fmla="*/ 2243974 w 2498155"/>
              <a:gd name="connsiteY13" fmla="*/ 1316042 h 3476341"/>
              <a:gd name="connsiteX14" fmla="*/ 2242069 w 2498155"/>
              <a:gd name="connsiteY14" fmla="*/ 1316042 h 3476341"/>
              <a:gd name="connsiteX15" fmla="*/ 1885834 w 2498155"/>
              <a:gd name="connsiteY15" fmla="*/ 1569692 h 3476341"/>
              <a:gd name="connsiteX16" fmla="*/ 1734386 w 2498155"/>
              <a:gd name="connsiteY16" fmla="*/ 1747342 h 3476341"/>
              <a:gd name="connsiteX17" fmla="*/ 1592464 w 2498155"/>
              <a:gd name="connsiteY17" fmla="*/ 1796742 h 3476341"/>
              <a:gd name="connsiteX18" fmla="*/ 1580081 w 2498155"/>
              <a:gd name="connsiteY18" fmla="*/ 1795792 h 3476341"/>
              <a:gd name="connsiteX19" fmla="*/ 1498166 w 2498155"/>
              <a:gd name="connsiteY19" fmla="*/ 1789142 h 3476341"/>
              <a:gd name="connsiteX20" fmla="*/ 1493404 w 2498155"/>
              <a:gd name="connsiteY20" fmla="*/ 1784392 h 3476341"/>
              <a:gd name="connsiteX21" fmla="*/ 1498166 w 2498155"/>
              <a:gd name="connsiteY21" fmla="*/ 1779642 h 3476341"/>
              <a:gd name="connsiteX22" fmla="*/ 1580081 w 2498155"/>
              <a:gd name="connsiteY22" fmla="*/ 1786292 h 3476341"/>
              <a:gd name="connsiteX23" fmla="*/ 1721051 w 2498155"/>
              <a:gd name="connsiteY23" fmla="*/ 1743542 h 3476341"/>
              <a:gd name="connsiteX24" fmla="*/ 1679141 w 2498155"/>
              <a:gd name="connsiteY24" fmla="*/ 1677042 h 3476341"/>
              <a:gd name="connsiteX25" fmla="*/ 1678189 w 2498155"/>
              <a:gd name="connsiteY25" fmla="*/ 1676092 h 3476341"/>
              <a:gd name="connsiteX26" fmla="*/ 1601036 w 2498155"/>
              <a:gd name="connsiteY26" fmla="*/ 1609592 h 3476341"/>
              <a:gd name="connsiteX27" fmla="*/ 1544839 w 2498155"/>
              <a:gd name="connsiteY27" fmla="*/ 1574442 h 3476341"/>
              <a:gd name="connsiteX28" fmla="*/ 1542934 w 2498155"/>
              <a:gd name="connsiteY28" fmla="*/ 1567792 h 3476341"/>
              <a:gd name="connsiteX29" fmla="*/ 1549601 w 2498155"/>
              <a:gd name="connsiteY29" fmla="*/ 1565892 h 3476341"/>
              <a:gd name="connsiteX30" fmla="*/ 1606751 w 2498155"/>
              <a:gd name="connsiteY30" fmla="*/ 1601992 h 3476341"/>
              <a:gd name="connsiteX31" fmla="*/ 1666759 w 2498155"/>
              <a:gd name="connsiteY31" fmla="*/ 1652342 h 3476341"/>
              <a:gd name="connsiteX32" fmla="*/ 1644851 w 2498155"/>
              <a:gd name="connsiteY32" fmla="*/ 1610542 h 3476341"/>
              <a:gd name="connsiteX33" fmla="*/ 1620086 w 2498155"/>
              <a:gd name="connsiteY33" fmla="*/ 1563992 h 3476341"/>
              <a:gd name="connsiteX34" fmla="*/ 1612466 w 2498155"/>
              <a:gd name="connsiteY34" fmla="*/ 1395842 h 3476341"/>
              <a:gd name="connsiteX35" fmla="*/ 1612466 w 2498155"/>
              <a:gd name="connsiteY35" fmla="*/ 1392042 h 3476341"/>
              <a:gd name="connsiteX36" fmla="*/ 1604846 w 2498155"/>
              <a:gd name="connsiteY36" fmla="*/ 1293242 h 3476341"/>
              <a:gd name="connsiteX37" fmla="*/ 1601989 w 2498155"/>
              <a:gd name="connsiteY37" fmla="*/ 1276142 h 3476341"/>
              <a:gd name="connsiteX38" fmla="*/ 1637231 w 2498155"/>
              <a:gd name="connsiteY38" fmla="*/ 1068092 h 3476341"/>
              <a:gd name="connsiteX39" fmla="*/ 1662949 w 2498155"/>
              <a:gd name="connsiteY39" fmla="*/ 939842 h 3476341"/>
              <a:gd name="connsiteX40" fmla="*/ 1726766 w 2498155"/>
              <a:gd name="connsiteY40" fmla="*/ 571242 h 3476341"/>
              <a:gd name="connsiteX41" fmla="*/ 1733434 w 2498155"/>
              <a:gd name="connsiteY41" fmla="*/ 533242 h 3476341"/>
              <a:gd name="connsiteX42" fmla="*/ 1725814 w 2498155"/>
              <a:gd name="connsiteY42" fmla="*/ 188392 h 3476341"/>
              <a:gd name="connsiteX43" fmla="*/ 1688666 w 2498155"/>
              <a:gd name="connsiteY43" fmla="*/ 149442 h 3476341"/>
              <a:gd name="connsiteX44" fmla="*/ 1564841 w 2498155"/>
              <a:gd name="connsiteY44" fmla="*/ 172242 h 3476341"/>
              <a:gd name="connsiteX45" fmla="*/ 1495309 w 2498155"/>
              <a:gd name="connsiteY45" fmla="*/ 478142 h 3476341"/>
              <a:gd name="connsiteX46" fmla="*/ 1470544 w 2498155"/>
              <a:gd name="connsiteY46" fmla="*/ 644392 h 3476341"/>
              <a:gd name="connsiteX47" fmla="*/ 1453399 w 2498155"/>
              <a:gd name="connsiteY47" fmla="*/ 729892 h 3476341"/>
              <a:gd name="connsiteX48" fmla="*/ 1317191 w 2498155"/>
              <a:gd name="connsiteY48" fmla="*/ 1120342 h 3476341"/>
              <a:gd name="connsiteX49" fmla="*/ 1271471 w 2498155"/>
              <a:gd name="connsiteY49" fmla="*/ 1154542 h 3476341"/>
              <a:gd name="connsiteX50" fmla="*/ 1229561 w 2498155"/>
              <a:gd name="connsiteY50" fmla="*/ 1078542 h 3476341"/>
              <a:gd name="connsiteX51" fmla="*/ 1222894 w 2498155"/>
              <a:gd name="connsiteY51" fmla="*/ 841042 h 3476341"/>
              <a:gd name="connsiteX52" fmla="*/ 1220989 w 2498155"/>
              <a:gd name="connsiteY52" fmla="*/ 726092 h 3476341"/>
              <a:gd name="connsiteX53" fmla="*/ 1199081 w 2498155"/>
              <a:gd name="connsiteY53" fmla="*/ 555092 h 3476341"/>
              <a:gd name="connsiteX54" fmla="*/ 1184794 w 2498155"/>
              <a:gd name="connsiteY54" fmla="*/ 465792 h 3476341"/>
              <a:gd name="connsiteX55" fmla="*/ 1172411 w 2498155"/>
              <a:gd name="connsiteY55" fmla="*/ 361292 h 3476341"/>
              <a:gd name="connsiteX56" fmla="*/ 1144789 w 2498155"/>
              <a:gd name="connsiteY56" fmla="*/ 152292 h 3476341"/>
              <a:gd name="connsiteX57" fmla="*/ 1141931 w 2498155"/>
              <a:gd name="connsiteY57" fmla="*/ 135192 h 3476341"/>
              <a:gd name="connsiteX58" fmla="*/ 995246 w 2498155"/>
              <a:gd name="connsiteY58" fmla="*/ 2192 h 3476341"/>
              <a:gd name="connsiteX59" fmla="*/ 937144 w 2498155"/>
              <a:gd name="connsiteY59" fmla="*/ 34492 h 3476341"/>
              <a:gd name="connsiteX60" fmla="*/ 932381 w 2498155"/>
              <a:gd name="connsiteY60" fmla="*/ 254892 h 3476341"/>
              <a:gd name="connsiteX61" fmla="*/ 940001 w 2498155"/>
              <a:gd name="connsiteY61" fmla="*/ 297642 h 3476341"/>
              <a:gd name="connsiteX62" fmla="*/ 976196 w 2498155"/>
              <a:gd name="connsiteY62" fmla="*/ 662442 h 3476341"/>
              <a:gd name="connsiteX63" fmla="*/ 981911 w 2498155"/>
              <a:gd name="connsiteY63" fmla="*/ 741292 h 3476341"/>
              <a:gd name="connsiteX64" fmla="*/ 993341 w 2498155"/>
              <a:gd name="connsiteY64" fmla="*/ 974992 h 3476341"/>
              <a:gd name="connsiteX65" fmla="*/ 942859 w 2498155"/>
              <a:gd name="connsiteY65" fmla="*/ 1148842 h 3476341"/>
              <a:gd name="connsiteX66" fmla="*/ 889519 w 2498155"/>
              <a:gd name="connsiteY66" fmla="*/ 1112742 h 3476341"/>
              <a:gd name="connsiteX67" fmla="*/ 868564 w 2498155"/>
              <a:gd name="connsiteY67" fmla="*/ 1087092 h 3476341"/>
              <a:gd name="connsiteX68" fmla="*/ 709496 w 2498155"/>
              <a:gd name="connsiteY68" fmla="*/ 749842 h 3476341"/>
              <a:gd name="connsiteX69" fmla="*/ 618056 w 2498155"/>
              <a:gd name="connsiteY69" fmla="*/ 375542 h 3476341"/>
              <a:gd name="connsiteX70" fmla="*/ 515186 w 2498155"/>
              <a:gd name="connsiteY70" fmla="*/ 190292 h 3476341"/>
              <a:gd name="connsiteX71" fmla="*/ 413269 w 2498155"/>
              <a:gd name="connsiteY71" fmla="*/ 201692 h 3476341"/>
              <a:gd name="connsiteX72" fmla="*/ 373264 w 2498155"/>
              <a:gd name="connsiteY72" fmla="*/ 304292 h 3476341"/>
              <a:gd name="connsiteX73" fmla="*/ 474229 w 2498155"/>
              <a:gd name="connsiteY73" fmla="*/ 683342 h 3476341"/>
              <a:gd name="connsiteX74" fmla="*/ 543761 w 2498155"/>
              <a:gd name="connsiteY74" fmla="*/ 934142 h 3476341"/>
              <a:gd name="connsiteX75" fmla="*/ 560906 w 2498155"/>
              <a:gd name="connsiteY75" fmla="*/ 1002542 h 3476341"/>
              <a:gd name="connsiteX76" fmla="*/ 628534 w 2498155"/>
              <a:gd name="connsiteY76" fmla="*/ 1202042 h 3476341"/>
              <a:gd name="connsiteX77" fmla="*/ 679969 w 2498155"/>
              <a:gd name="connsiteY77" fmla="*/ 1361642 h 3476341"/>
              <a:gd name="connsiteX78" fmla="*/ 585671 w 2498155"/>
              <a:gd name="connsiteY78" fmla="*/ 1406292 h 3476341"/>
              <a:gd name="connsiteX79" fmla="*/ 525664 w 2498155"/>
              <a:gd name="connsiteY79" fmla="*/ 1332192 h 3476341"/>
              <a:gd name="connsiteX80" fmla="*/ 469466 w 2498155"/>
              <a:gd name="connsiteY80" fmla="*/ 1243842 h 3476341"/>
              <a:gd name="connsiteX81" fmla="*/ 429461 w 2498155"/>
              <a:gd name="connsiteY81" fmla="*/ 1190642 h 3476341"/>
              <a:gd name="connsiteX82" fmla="*/ 318971 w 2498155"/>
              <a:gd name="connsiteY82" fmla="*/ 1036742 h 3476341"/>
              <a:gd name="connsiteX83" fmla="*/ 269441 w 2498155"/>
              <a:gd name="connsiteY83" fmla="*/ 933192 h 3476341"/>
              <a:gd name="connsiteX84" fmla="*/ 198004 w 2498155"/>
              <a:gd name="connsiteY84" fmla="*/ 784042 h 3476341"/>
              <a:gd name="connsiteX85" fmla="*/ 59891 w 2498155"/>
              <a:gd name="connsiteY85" fmla="*/ 703292 h 3476341"/>
              <a:gd name="connsiteX86" fmla="*/ 12266 w 2498155"/>
              <a:gd name="connsiteY86" fmla="*/ 748892 h 3476341"/>
              <a:gd name="connsiteX87" fmla="*/ 11314 w 2498155"/>
              <a:gd name="connsiteY87" fmla="*/ 868592 h 3476341"/>
              <a:gd name="connsiteX88" fmla="*/ 219911 w 2498155"/>
              <a:gd name="connsiteY88" fmla="*/ 1265692 h 3476341"/>
              <a:gd name="connsiteX89" fmla="*/ 285634 w 2498155"/>
              <a:gd name="connsiteY89" fmla="*/ 1387292 h 3476341"/>
              <a:gd name="connsiteX90" fmla="*/ 336116 w 2498155"/>
              <a:gd name="connsiteY90" fmla="*/ 1483242 h 3476341"/>
              <a:gd name="connsiteX91" fmla="*/ 406601 w 2498155"/>
              <a:gd name="connsiteY91" fmla="*/ 1660892 h 3476341"/>
              <a:gd name="connsiteX92" fmla="*/ 429461 w 2498155"/>
              <a:gd name="connsiteY92" fmla="*/ 1723592 h 3476341"/>
              <a:gd name="connsiteX93" fmla="*/ 449464 w 2498155"/>
              <a:gd name="connsiteY93" fmla="*/ 1784392 h 3476341"/>
              <a:gd name="connsiteX94" fmla="*/ 518996 w 2498155"/>
              <a:gd name="connsiteY94" fmla="*/ 2208092 h 3476341"/>
              <a:gd name="connsiteX95" fmla="*/ 613294 w 2498155"/>
              <a:gd name="connsiteY95" fmla="*/ 2430392 h 3476341"/>
              <a:gd name="connsiteX96" fmla="*/ 690446 w 2498155"/>
              <a:gd name="connsiteY96" fmla="*/ 2625142 h 3476341"/>
              <a:gd name="connsiteX97" fmla="*/ 720926 w 2498155"/>
              <a:gd name="connsiteY97" fmla="*/ 2708742 h 3476341"/>
              <a:gd name="connsiteX98" fmla="*/ 731404 w 2498155"/>
              <a:gd name="connsiteY98" fmla="*/ 2724892 h 3476341"/>
              <a:gd name="connsiteX99" fmla="*/ 851419 w 2498155"/>
              <a:gd name="connsiteY99" fmla="*/ 2748642 h 3476341"/>
              <a:gd name="connsiteX100" fmla="*/ 1125739 w 2498155"/>
              <a:gd name="connsiteY100" fmla="*/ 2725842 h 3476341"/>
              <a:gd name="connsiteX101" fmla="*/ 1131454 w 2498155"/>
              <a:gd name="connsiteY101" fmla="*/ 2729642 h 3476341"/>
              <a:gd name="connsiteX102" fmla="*/ 1127644 w 2498155"/>
              <a:gd name="connsiteY102" fmla="*/ 2735342 h 3476341"/>
              <a:gd name="connsiteX103" fmla="*/ 852371 w 2498155"/>
              <a:gd name="connsiteY103" fmla="*/ 2758142 h 3476341"/>
              <a:gd name="connsiteX104" fmla="*/ 738071 w 2498155"/>
              <a:gd name="connsiteY104" fmla="*/ 2738192 h 3476341"/>
              <a:gd name="connsiteX105" fmla="*/ 744739 w 2498155"/>
              <a:gd name="connsiteY105" fmla="*/ 2759092 h 3476341"/>
              <a:gd name="connsiteX106" fmla="*/ 637106 w 2498155"/>
              <a:gd name="connsiteY106" fmla="*/ 3472542 h 3476341"/>
              <a:gd name="connsiteX107" fmla="*/ 1581986 w 2498155"/>
              <a:gd name="connsiteY107" fmla="*/ 3476342 h 3476341"/>
              <a:gd name="connsiteX108" fmla="*/ 1572461 w 2498155"/>
              <a:gd name="connsiteY108" fmla="*/ 3236942 h 3476341"/>
              <a:gd name="connsiteX109" fmla="*/ 1563889 w 2498155"/>
              <a:gd name="connsiteY109" fmla="*/ 2934842 h 3476341"/>
              <a:gd name="connsiteX110" fmla="*/ 1568651 w 2498155"/>
              <a:gd name="connsiteY110" fmla="*/ 2641292 h 3476341"/>
              <a:gd name="connsiteX111" fmla="*/ 1354339 w 2498155"/>
              <a:gd name="connsiteY111" fmla="*/ 2698292 h 3476341"/>
              <a:gd name="connsiteX112" fmla="*/ 1129549 w 2498155"/>
              <a:gd name="connsiteY112" fmla="*/ 2675492 h 3476341"/>
              <a:gd name="connsiteX113" fmla="*/ 1125739 w 2498155"/>
              <a:gd name="connsiteY113" fmla="*/ 2669792 h 3476341"/>
              <a:gd name="connsiteX114" fmla="*/ 1131454 w 2498155"/>
              <a:gd name="connsiteY114" fmla="*/ 2665992 h 3476341"/>
              <a:gd name="connsiteX115" fmla="*/ 1354339 w 2498155"/>
              <a:gd name="connsiteY115" fmla="*/ 2688792 h 3476341"/>
              <a:gd name="connsiteX116" fmla="*/ 1573414 w 2498155"/>
              <a:gd name="connsiteY116" fmla="*/ 2627042 h 3476341"/>
              <a:gd name="connsiteX117" fmla="*/ 1577224 w 2498155"/>
              <a:gd name="connsiteY117" fmla="*/ 2618492 h 3476341"/>
              <a:gd name="connsiteX118" fmla="*/ 1416251 w 2498155"/>
              <a:gd name="connsiteY118" fmla="*/ 2634642 h 3476341"/>
              <a:gd name="connsiteX119" fmla="*/ 1243849 w 2498155"/>
              <a:gd name="connsiteY119" fmla="*/ 2616592 h 3476341"/>
              <a:gd name="connsiteX120" fmla="*/ 1006676 w 2498155"/>
              <a:gd name="connsiteY120" fmla="*/ 2450342 h 3476341"/>
              <a:gd name="connsiteX121" fmla="*/ 1006676 w 2498155"/>
              <a:gd name="connsiteY121" fmla="*/ 2442742 h 3476341"/>
              <a:gd name="connsiteX122" fmla="*/ 280871 w 2498155"/>
              <a:gd name="connsiteY122" fmla="*/ 1004442 h 3476341"/>
              <a:gd name="connsiteX123" fmla="*/ 238961 w 2498155"/>
              <a:gd name="connsiteY123" fmla="*/ 1042442 h 3476341"/>
              <a:gd name="connsiteX124" fmla="*/ 150379 w 2498155"/>
              <a:gd name="connsiteY124" fmla="*/ 1064292 h 3476341"/>
              <a:gd name="connsiteX125" fmla="*/ 150379 w 2498155"/>
              <a:gd name="connsiteY125" fmla="*/ 1064292 h 3476341"/>
              <a:gd name="connsiteX126" fmla="*/ 145616 w 2498155"/>
              <a:gd name="connsiteY126" fmla="*/ 1059542 h 3476341"/>
              <a:gd name="connsiteX127" fmla="*/ 150379 w 2498155"/>
              <a:gd name="connsiteY127" fmla="*/ 1054792 h 3476341"/>
              <a:gd name="connsiteX128" fmla="*/ 235151 w 2498155"/>
              <a:gd name="connsiteY128" fmla="*/ 1033892 h 3476341"/>
              <a:gd name="connsiteX129" fmla="*/ 273251 w 2498155"/>
              <a:gd name="connsiteY129" fmla="*/ 999692 h 3476341"/>
              <a:gd name="connsiteX130" fmla="*/ 279919 w 2498155"/>
              <a:gd name="connsiteY130" fmla="*/ 997792 h 3476341"/>
              <a:gd name="connsiteX131" fmla="*/ 280871 w 2498155"/>
              <a:gd name="connsiteY131" fmla="*/ 1004442 h 3476341"/>
              <a:gd name="connsiteX132" fmla="*/ 400886 w 2498155"/>
              <a:gd name="connsiteY132" fmla="*/ 1206792 h 3476341"/>
              <a:gd name="connsiteX133" fmla="*/ 347546 w 2498155"/>
              <a:gd name="connsiteY133" fmla="*/ 1240042 h 3476341"/>
              <a:gd name="connsiteX134" fmla="*/ 291349 w 2498155"/>
              <a:gd name="connsiteY134" fmla="*/ 1295142 h 3476341"/>
              <a:gd name="connsiteX135" fmla="*/ 287539 w 2498155"/>
              <a:gd name="connsiteY135" fmla="*/ 1297042 h 3476341"/>
              <a:gd name="connsiteX136" fmla="*/ 284681 w 2498155"/>
              <a:gd name="connsiteY136" fmla="*/ 1296092 h 3476341"/>
              <a:gd name="connsiteX137" fmla="*/ 282776 w 2498155"/>
              <a:gd name="connsiteY137" fmla="*/ 1289442 h 3476341"/>
              <a:gd name="connsiteX138" fmla="*/ 340879 w 2498155"/>
              <a:gd name="connsiteY138" fmla="*/ 1231492 h 3476341"/>
              <a:gd name="connsiteX139" fmla="*/ 397076 w 2498155"/>
              <a:gd name="connsiteY139" fmla="*/ 1197292 h 3476341"/>
              <a:gd name="connsiteX140" fmla="*/ 402791 w 2498155"/>
              <a:gd name="connsiteY140" fmla="*/ 1200142 h 3476341"/>
              <a:gd name="connsiteX141" fmla="*/ 400886 w 2498155"/>
              <a:gd name="connsiteY141" fmla="*/ 1206792 h 3476341"/>
              <a:gd name="connsiteX142" fmla="*/ 1449589 w 2498155"/>
              <a:gd name="connsiteY142" fmla="*/ 2795192 h 3476341"/>
              <a:gd name="connsiteX143" fmla="*/ 1455304 w 2498155"/>
              <a:gd name="connsiteY143" fmla="*/ 2798992 h 3476341"/>
              <a:gd name="connsiteX144" fmla="*/ 1451494 w 2498155"/>
              <a:gd name="connsiteY144" fmla="*/ 2804692 h 3476341"/>
              <a:gd name="connsiteX145" fmla="*/ 1137169 w 2498155"/>
              <a:gd name="connsiteY145" fmla="*/ 2845542 h 3476341"/>
              <a:gd name="connsiteX146" fmla="*/ 1063826 w 2498155"/>
              <a:gd name="connsiteY146" fmla="*/ 2847442 h 3476341"/>
              <a:gd name="connsiteX147" fmla="*/ 841894 w 2498155"/>
              <a:gd name="connsiteY147" fmla="*/ 2831292 h 3476341"/>
              <a:gd name="connsiteX148" fmla="*/ 838084 w 2498155"/>
              <a:gd name="connsiteY148" fmla="*/ 2825592 h 3476341"/>
              <a:gd name="connsiteX149" fmla="*/ 843799 w 2498155"/>
              <a:gd name="connsiteY149" fmla="*/ 2821792 h 3476341"/>
              <a:gd name="connsiteX150" fmla="*/ 1137169 w 2498155"/>
              <a:gd name="connsiteY150" fmla="*/ 2836042 h 3476341"/>
              <a:gd name="connsiteX151" fmla="*/ 1449589 w 2498155"/>
              <a:gd name="connsiteY151" fmla="*/ 2795192 h 3476341"/>
              <a:gd name="connsiteX152" fmla="*/ 1412441 w 2498155"/>
              <a:gd name="connsiteY152" fmla="*/ 1654242 h 3476341"/>
              <a:gd name="connsiteX153" fmla="*/ 1170506 w 2498155"/>
              <a:gd name="connsiteY153" fmla="*/ 1902192 h 3476341"/>
              <a:gd name="connsiteX154" fmla="*/ 1054301 w 2498155"/>
              <a:gd name="connsiteY154" fmla="*/ 2222342 h 3476341"/>
              <a:gd name="connsiteX155" fmla="*/ 1049539 w 2498155"/>
              <a:gd name="connsiteY155" fmla="*/ 2227092 h 3476341"/>
              <a:gd name="connsiteX156" fmla="*/ 1049539 w 2498155"/>
              <a:gd name="connsiteY156" fmla="*/ 2227092 h 3476341"/>
              <a:gd name="connsiteX157" fmla="*/ 1044776 w 2498155"/>
              <a:gd name="connsiteY157" fmla="*/ 2222342 h 3476341"/>
              <a:gd name="connsiteX158" fmla="*/ 1162886 w 2498155"/>
              <a:gd name="connsiteY158" fmla="*/ 1898392 h 3476341"/>
              <a:gd name="connsiteX159" fmla="*/ 1408631 w 2498155"/>
              <a:gd name="connsiteY159" fmla="*/ 1647592 h 3476341"/>
              <a:gd name="connsiteX160" fmla="*/ 1415299 w 2498155"/>
              <a:gd name="connsiteY160" fmla="*/ 1649492 h 3476341"/>
              <a:gd name="connsiteX161" fmla="*/ 1412441 w 2498155"/>
              <a:gd name="connsiteY161" fmla="*/ 1654242 h 3476341"/>
              <a:gd name="connsiteX162" fmla="*/ 1530551 w 2498155"/>
              <a:gd name="connsiteY162" fmla="*/ 504742 h 3476341"/>
              <a:gd name="connsiteX163" fmla="*/ 1592464 w 2498155"/>
              <a:gd name="connsiteY163" fmla="*/ 512342 h 3476341"/>
              <a:gd name="connsiteX164" fmla="*/ 1681046 w 2498155"/>
              <a:gd name="connsiteY164" fmla="*/ 545592 h 3476341"/>
              <a:gd name="connsiteX165" fmla="*/ 1682951 w 2498155"/>
              <a:gd name="connsiteY165" fmla="*/ 551292 h 3476341"/>
              <a:gd name="connsiteX166" fmla="*/ 1679141 w 2498155"/>
              <a:gd name="connsiteY166" fmla="*/ 554142 h 3476341"/>
              <a:gd name="connsiteX167" fmla="*/ 1677236 w 2498155"/>
              <a:gd name="connsiteY167" fmla="*/ 554142 h 3476341"/>
              <a:gd name="connsiteX168" fmla="*/ 1590559 w 2498155"/>
              <a:gd name="connsiteY168" fmla="*/ 521842 h 3476341"/>
              <a:gd name="connsiteX169" fmla="*/ 1529599 w 2498155"/>
              <a:gd name="connsiteY169" fmla="*/ 515192 h 3476341"/>
              <a:gd name="connsiteX170" fmla="*/ 1525789 w 2498155"/>
              <a:gd name="connsiteY170" fmla="*/ 510442 h 3476341"/>
              <a:gd name="connsiteX171" fmla="*/ 1530551 w 2498155"/>
              <a:gd name="connsiteY171" fmla="*/ 504742 h 3476341"/>
              <a:gd name="connsiteX172" fmla="*/ 1482926 w 2498155"/>
              <a:gd name="connsiteY172" fmla="*/ 786892 h 3476341"/>
              <a:gd name="connsiteX173" fmla="*/ 1564841 w 2498155"/>
              <a:gd name="connsiteY173" fmla="*/ 795442 h 3476341"/>
              <a:gd name="connsiteX174" fmla="*/ 1637231 w 2498155"/>
              <a:gd name="connsiteY174" fmla="*/ 824892 h 3476341"/>
              <a:gd name="connsiteX175" fmla="*/ 1639136 w 2498155"/>
              <a:gd name="connsiteY175" fmla="*/ 831542 h 3476341"/>
              <a:gd name="connsiteX176" fmla="*/ 1635326 w 2498155"/>
              <a:gd name="connsiteY176" fmla="*/ 834392 h 3476341"/>
              <a:gd name="connsiteX177" fmla="*/ 1633421 w 2498155"/>
              <a:gd name="connsiteY177" fmla="*/ 833442 h 3476341"/>
              <a:gd name="connsiteX178" fmla="*/ 1563889 w 2498155"/>
              <a:gd name="connsiteY178" fmla="*/ 804942 h 3476341"/>
              <a:gd name="connsiteX179" fmla="*/ 1483879 w 2498155"/>
              <a:gd name="connsiteY179" fmla="*/ 797342 h 3476341"/>
              <a:gd name="connsiteX180" fmla="*/ 1483879 w 2498155"/>
              <a:gd name="connsiteY180" fmla="*/ 797342 h 3476341"/>
              <a:gd name="connsiteX181" fmla="*/ 1479116 w 2498155"/>
              <a:gd name="connsiteY181" fmla="*/ 792592 h 3476341"/>
              <a:gd name="connsiteX182" fmla="*/ 1482926 w 2498155"/>
              <a:gd name="connsiteY182" fmla="*/ 786892 h 3476341"/>
              <a:gd name="connsiteX183" fmla="*/ 1464829 w 2498155"/>
              <a:gd name="connsiteY183" fmla="*/ 832492 h 3476341"/>
              <a:gd name="connsiteX184" fmla="*/ 1565794 w 2498155"/>
              <a:gd name="connsiteY184" fmla="*/ 849592 h 3476341"/>
              <a:gd name="connsiteX185" fmla="*/ 1629611 w 2498155"/>
              <a:gd name="connsiteY185" fmla="*/ 866692 h 3476341"/>
              <a:gd name="connsiteX186" fmla="*/ 1632469 w 2498155"/>
              <a:gd name="connsiteY186" fmla="*/ 872392 h 3476341"/>
              <a:gd name="connsiteX187" fmla="*/ 1627706 w 2498155"/>
              <a:gd name="connsiteY187" fmla="*/ 876192 h 3476341"/>
              <a:gd name="connsiteX188" fmla="*/ 1626754 w 2498155"/>
              <a:gd name="connsiteY188" fmla="*/ 876192 h 3476341"/>
              <a:gd name="connsiteX189" fmla="*/ 1563889 w 2498155"/>
              <a:gd name="connsiteY189" fmla="*/ 859092 h 3476341"/>
              <a:gd name="connsiteX190" fmla="*/ 1463876 w 2498155"/>
              <a:gd name="connsiteY190" fmla="*/ 841992 h 3476341"/>
              <a:gd name="connsiteX191" fmla="*/ 1460066 w 2498155"/>
              <a:gd name="connsiteY191" fmla="*/ 836292 h 3476341"/>
              <a:gd name="connsiteX192" fmla="*/ 1464829 w 2498155"/>
              <a:gd name="connsiteY192" fmla="*/ 832492 h 3476341"/>
              <a:gd name="connsiteX193" fmla="*/ 1345766 w 2498155"/>
              <a:gd name="connsiteY193" fmla="*/ 1138392 h 3476341"/>
              <a:gd name="connsiteX194" fmla="*/ 1469591 w 2498155"/>
              <a:gd name="connsiteY194" fmla="*/ 1170692 h 3476341"/>
              <a:gd name="connsiteX195" fmla="*/ 1564841 w 2498155"/>
              <a:gd name="connsiteY195" fmla="*/ 1215342 h 3476341"/>
              <a:gd name="connsiteX196" fmla="*/ 1566746 w 2498155"/>
              <a:gd name="connsiteY196" fmla="*/ 1221992 h 3476341"/>
              <a:gd name="connsiteX197" fmla="*/ 1562936 w 2498155"/>
              <a:gd name="connsiteY197" fmla="*/ 1224842 h 3476341"/>
              <a:gd name="connsiteX198" fmla="*/ 1561031 w 2498155"/>
              <a:gd name="connsiteY198" fmla="*/ 1223892 h 3476341"/>
              <a:gd name="connsiteX199" fmla="*/ 1466734 w 2498155"/>
              <a:gd name="connsiteY199" fmla="*/ 1180192 h 3476341"/>
              <a:gd name="connsiteX200" fmla="*/ 1344814 w 2498155"/>
              <a:gd name="connsiteY200" fmla="*/ 1148842 h 3476341"/>
              <a:gd name="connsiteX201" fmla="*/ 1341004 w 2498155"/>
              <a:gd name="connsiteY201" fmla="*/ 1143142 h 3476341"/>
              <a:gd name="connsiteX202" fmla="*/ 1345766 w 2498155"/>
              <a:gd name="connsiteY202" fmla="*/ 1138392 h 3476341"/>
              <a:gd name="connsiteX203" fmla="*/ 1208606 w 2498155"/>
              <a:gd name="connsiteY203" fmla="*/ 1119392 h 3476341"/>
              <a:gd name="connsiteX204" fmla="*/ 1213369 w 2498155"/>
              <a:gd name="connsiteY204" fmla="*/ 1124142 h 3476341"/>
              <a:gd name="connsiteX205" fmla="*/ 1208606 w 2498155"/>
              <a:gd name="connsiteY205" fmla="*/ 1128892 h 3476341"/>
              <a:gd name="connsiteX206" fmla="*/ 1105736 w 2498155"/>
              <a:gd name="connsiteY206" fmla="*/ 1125092 h 3476341"/>
              <a:gd name="connsiteX207" fmla="*/ 1020011 w 2498155"/>
              <a:gd name="connsiteY207" fmla="*/ 1131742 h 3476341"/>
              <a:gd name="connsiteX208" fmla="*/ 1019059 w 2498155"/>
              <a:gd name="connsiteY208" fmla="*/ 1131742 h 3476341"/>
              <a:gd name="connsiteX209" fmla="*/ 1014296 w 2498155"/>
              <a:gd name="connsiteY209" fmla="*/ 1127942 h 3476341"/>
              <a:gd name="connsiteX210" fmla="*/ 1018106 w 2498155"/>
              <a:gd name="connsiteY210" fmla="*/ 1122242 h 3476341"/>
              <a:gd name="connsiteX211" fmla="*/ 1105736 w 2498155"/>
              <a:gd name="connsiteY211" fmla="*/ 1115592 h 3476341"/>
              <a:gd name="connsiteX212" fmla="*/ 1208606 w 2498155"/>
              <a:gd name="connsiteY212" fmla="*/ 1119392 h 3476341"/>
              <a:gd name="connsiteX213" fmla="*/ 1196224 w 2498155"/>
              <a:gd name="connsiteY213" fmla="*/ 766942 h 3476341"/>
              <a:gd name="connsiteX214" fmla="*/ 1191461 w 2498155"/>
              <a:gd name="connsiteY214" fmla="*/ 771692 h 3476341"/>
              <a:gd name="connsiteX215" fmla="*/ 1125739 w 2498155"/>
              <a:gd name="connsiteY215" fmla="*/ 768842 h 3476341"/>
              <a:gd name="connsiteX216" fmla="*/ 1024774 w 2498155"/>
              <a:gd name="connsiteY216" fmla="*/ 774542 h 3476341"/>
              <a:gd name="connsiteX217" fmla="*/ 1024774 w 2498155"/>
              <a:gd name="connsiteY217" fmla="*/ 774542 h 3476341"/>
              <a:gd name="connsiteX218" fmla="*/ 1020011 w 2498155"/>
              <a:gd name="connsiteY218" fmla="*/ 769792 h 3476341"/>
              <a:gd name="connsiteX219" fmla="*/ 1024774 w 2498155"/>
              <a:gd name="connsiteY219" fmla="*/ 765042 h 3476341"/>
              <a:gd name="connsiteX220" fmla="*/ 1126691 w 2498155"/>
              <a:gd name="connsiteY220" fmla="*/ 759342 h 3476341"/>
              <a:gd name="connsiteX221" fmla="*/ 1192414 w 2498155"/>
              <a:gd name="connsiteY221" fmla="*/ 762192 h 3476341"/>
              <a:gd name="connsiteX222" fmla="*/ 1196224 w 2498155"/>
              <a:gd name="connsiteY222" fmla="*/ 766942 h 3476341"/>
              <a:gd name="connsiteX223" fmla="*/ 1190509 w 2498155"/>
              <a:gd name="connsiteY223" fmla="*/ 719442 h 3476341"/>
              <a:gd name="connsiteX224" fmla="*/ 1194319 w 2498155"/>
              <a:gd name="connsiteY224" fmla="*/ 725142 h 3476341"/>
              <a:gd name="connsiteX225" fmla="*/ 1189556 w 2498155"/>
              <a:gd name="connsiteY225" fmla="*/ 728942 h 3476341"/>
              <a:gd name="connsiteX226" fmla="*/ 1188604 w 2498155"/>
              <a:gd name="connsiteY226" fmla="*/ 728942 h 3476341"/>
              <a:gd name="connsiteX227" fmla="*/ 1114309 w 2498155"/>
              <a:gd name="connsiteY227" fmla="*/ 716592 h 3476341"/>
              <a:gd name="connsiteX228" fmla="*/ 1035251 w 2498155"/>
              <a:gd name="connsiteY228" fmla="*/ 727042 h 3476341"/>
              <a:gd name="connsiteX229" fmla="*/ 1029536 w 2498155"/>
              <a:gd name="connsiteY229" fmla="*/ 723242 h 3476341"/>
              <a:gd name="connsiteX230" fmla="*/ 1033346 w 2498155"/>
              <a:gd name="connsiteY230" fmla="*/ 717542 h 3476341"/>
              <a:gd name="connsiteX231" fmla="*/ 1115261 w 2498155"/>
              <a:gd name="connsiteY231" fmla="*/ 707092 h 3476341"/>
              <a:gd name="connsiteX232" fmla="*/ 1190509 w 2498155"/>
              <a:gd name="connsiteY232" fmla="*/ 719442 h 3476341"/>
              <a:gd name="connsiteX233" fmla="*/ 988579 w 2498155"/>
              <a:gd name="connsiteY233" fmla="*/ 407842 h 3476341"/>
              <a:gd name="connsiteX234" fmla="*/ 983816 w 2498155"/>
              <a:gd name="connsiteY234" fmla="*/ 403092 h 3476341"/>
              <a:gd name="connsiteX235" fmla="*/ 988579 w 2498155"/>
              <a:gd name="connsiteY235" fmla="*/ 398342 h 3476341"/>
              <a:gd name="connsiteX236" fmla="*/ 997151 w 2498155"/>
              <a:gd name="connsiteY236" fmla="*/ 398342 h 3476341"/>
              <a:gd name="connsiteX237" fmla="*/ 1068589 w 2498155"/>
              <a:gd name="connsiteY237" fmla="*/ 398342 h 3476341"/>
              <a:gd name="connsiteX238" fmla="*/ 1138121 w 2498155"/>
              <a:gd name="connsiteY238" fmla="*/ 389792 h 3476341"/>
              <a:gd name="connsiteX239" fmla="*/ 1143836 w 2498155"/>
              <a:gd name="connsiteY239" fmla="*/ 393592 h 3476341"/>
              <a:gd name="connsiteX240" fmla="*/ 1140026 w 2498155"/>
              <a:gd name="connsiteY240" fmla="*/ 399292 h 3476341"/>
              <a:gd name="connsiteX241" fmla="*/ 1070494 w 2498155"/>
              <a:gd name="connsiteY241" fmla="*/ 407842 h 3476341"/>
              <a:gd name="connsiteX242" fmla="*/ 1039061 w 2498155"/>
              <a:gd name="connsiteY242" fmla="*/ 408792 h 3476341"/>
              <a:gd name="connsiteX243" fmla="*/ 998104 w 2498155"/>
              <a:gd name="connsiteY243" fmla="*/ 407842 h 3476341"/>
              <a:gd name="connsiteX244" fmla="*/ 988579 w 2498155"/>
              <a:gd name="connsiteY244" fmla="*/ 407842 h 3476341"/>
              <a:gd name="connsiteX245" fmla="*/ 893329 w 2498155"/>
              <a:gd name="connsiteY245" fmla="*/ 1169742 h 3476341"/>
              <a:gd name="connsiteX246" fmla="*/ 899996 w 2498155"/>
              <a:gd name="connsiteY246" fmla="*/ 1172592 h 3476341"/>
              <a:gd name="connsiteX247" fmla="*/ 897139 w 2498155"/>
              <a:gd name="connsiteY247" fmla="*/ 1179242 h 3476341"/>
              <a:gd name="connsiteX248" fmla="*/ 811414 w 2498155"/>
              <a:gd name="connsiteY248" fmla="*/ 1222942 h 3476341"/>
              <a:gd name="connsiteX249" fmla="*/ 713306 w 2498155"/>
              <a:gd name="connsiteY249" fmla="*/ 1308442 h 3476341"/>
              <a:gd name="connsiteX250" fmla="*/ 709496 w 2498155"/>
              <a:gd name="connsiteY250" fmla="*/ 1310342 h 3476341"/>
              <a:gd name="connsiteX251" fmla="*/ 706639 w 2498155"/>
              <a:gd name="connsiteY251" fmla="*/ 1309392 h 3476341"/>
              <a:gd name="connsiteX252" fmla="*/ 706639 w 2498155"/>
              <a:gd name="connsiteY252" fmla="*/ 1302742 h 3476341"/>
              <a:gd name="connsiteX253" fmla="*/ 806651 w 2498155"/>
              <a:gd name="connsiteY253" fmla="*/ 1215342 h 3476341"/>
              <a:gd name="connsiteX254" fmla="*/ 893329 w 2498155"/>
              <a:gd name="connsiteY254" fmla="*/ 1169742 h 3476341"/>
              <a:gd name="connsiteX255" fmla="*/ 498994 w 2498155"/>
              <a:gd name="connsiteY255" fmla="*/ 625392 h 3476341"/>
              <a:gd name="connsiteX256" fmla="*/ 494231 w 2498155"/>
              <a:gd name="connsiteY256" fmla="*/ 620642 h 3476341"/>
              <a:gd name="connsiteX257" fmla="*/ 498994 w 2498155"/>
              <a:gd name="connsiteY257" fmla="*/ 615892 h 3476341"/>
              <a:gd name="connsiteX258" fmla="*/ 579956 w 2498155"/>
              <a:gd name="connsiteY258" fmla="*/ 607342 h 3476341"/>
              <a:gd name="connsiteX259" fmla="*/ 633296 w 2498155"/>
              <a:gd name="connsiteY259" fmla="*/ 582642 h 3476341"/>
              <a:gd name="connsiteX260" fmla="*/ 639964 w 2498155"/>
              <a:gd name="connsiteY260" fmla="*/ 583592 h 3476341"/>
              <a:gd name="connsiteX261" fmla="*/ 639011 w 2498155"/>
              <a:gd name="connsiteY261" fmla="*/ 590242 h 3476341"/>
              <a:gd name="connsiteX262" fmla="*/ 582814 w 2498155"/>
              <a:gd name="connsiteY262" fmla="*/ 615892 h 3476341"/>
              <a:gd name="connsiteX263" fmla="*/ 498994 w 2498155"/>
              <a:gd name="connsiteY263" fmla="*/ 625392 h 3476341"/>
              <a:gd name="connsiteX264" fmla="*/ 579004 w 2498155"/>
              <a:gd name="connsiteY264" fmla="*/ 930342 h 3476341"/>
              <a:gd name="connsiteX265" fmla="*/ 580909 w 2498155"/>
              <a:gd name="connsiteY265" fmla="*/ 923692 h 3476341"/>
              <a:gd name="connsiteX266" fmla="*/ 656156 w 2498155"/>
              <a:gd name="connsiteY266" fmla="*/ 889492 h 3476341"/>
              <a:gd name="connsiteX267" fmla="*/ 733309 w 2498155"/>
              <a:gd name="connsiteY267" fmla="*/ 879042 h 3476341"/>
              <a:gd name="connsiteX268" fmla="*/ 738071 w 2498155"/>
              <a:gd name="connsiteY268" fmla="*/ 883792 h 3476341"/>
              <a:gd name="connsiteX269" fmla="*/ 733309 w 2498155"/>
              <a:gd name="connsiteY269" fmla="*/ 888542 h 3476341"/>
              <a:gd name="connsiteX270" fmla="*/ 658061 w 2498155"/>
              <a:gd name="connsiteY270" fmla="*/ 898992 h 3476341"/>
              <a:gd name="connsiteX271" fmla="*/ 585671 w 2498155"/>
              <a:gd name="connsiteY271" fmla="*/ 932242 h 3476341"/>
              <a:gd name="connsiteX272" fmla="*/ 582814 w 2498155"/>
              <a:gd name="connsiteY272" fmla="*/ 933192 h 3476341"/>
              <a:gd name="connsiteX273" fmla="*/ 579004 w 2498155"/>
              <a:gd name="connsiteY273" fmla="*/ 930342 h 3476341"/>
              <a:gd name="connsiteX274" fmla="*/ 591386 w 2498155"/>
              <a:gd name="connsiteY274" fmla="*/ 980692 h 3476341"/>
              <a:gd name="connsiteX275" fmla="*/ 589481 w 2498155"/>
              <a:gd name="connsiteY275" fmla="*/ 980692 h 3476341"/>
              <a:gd name="connsiteX276" fmla="*/ 584719 w 2498155"/>
              <a:gd name="connsiteY276" fmla="*/ 977842 h 3476341"/>
              <a:gd name="connsiteX277" fmla="*/ 587576 w 2498155"/>
              <a:gd name="connsiteY277" fmla="*/ 971192 h 3476341"/>
              <a:gd name="connsiteX278" fmla="*/ 682826 w 2498155"/>
              <a:gd name="connsiteY278" fmla="*/ 935092 h 3476341"/>
              <a:gd name="connsiteX279" fmla="*/ 746644 w 2498155"/>
              <a:gd name="connsiteY279" fmla="*/ 917992 h 3476341"/>
              <a:gd name="connsiteX280" fmla="*/ 752359 w 2498155"/>
              <a:gd name="connsiteY280" fmla="*/ 921792 h 3476341"/>
              <a:gd name="connsiteX281" fmla="*/ 748549 w 2498155"/>
              <a:gd name="connsiteY281" fmla="*/ 927492 h 3476341"/>
              <a:gd name="connsiteX282" fmla="*/ 685684 w 2498155"/>
              <a:gd name="connsiteY282" fmla="*/ 944592 h 3476341"/>
              <a:gd name="connsiteX283" fmla="*/ 591386 w 2498155"/>
              <a:gd name="connsiteY283" fmla="*/ 980692 h 3476341"/>
              <a:gd name="connsiteX284" fmla="*/ 416126 w 2498155"/>
              <a:gd name="connsiteY284" fmla="*/ 1589642 h 3476341"/>
              <a:gd name="connsiteX285" fmla="*/ 412316 w 2498155"/>
              <a:gd name="connsiteY285" fmla="*/ 1591542 h 3476341"/>
              <a:gd name="connsiteX286" fmla="*/ 409459 w 2498155"/>
              <a:gd name="connsiteY286" fmla="*/ 1590592 h 3476341"/>
              <a:gd name="connsiteX287" fmla="*/ 407554 w 2498155"/>
              <a:gd name="connsiteY287" fmla="*/ 1583942 h 3476341"/>
              <a:gd name="connsiteX288" fmla="*/ 490421 w 2498155"/>
              <a:gd name="connsiteY288" fmla="*/ 1477542 h 3476341"/>
              <a:gd name="connsiteX289" fmla="*/ 565669 w 2498155"/>
              <a:gd name="connsiteY289" fmla="*/ 1424342 h 3476341"/>
              <a:gd name="connsiteX290" fmla="*/ 572336 w 2498155"/>
              <a:gd name="connsiteY290" fmla="*/ 1427192 h 3476341"/>
              <a:gd name="connsiteX291" fmla="*/ 569479 w 2498155"/>
              <a:gd name="connsiteY291" fmla="*/ 1433842 h 3476341"/>
              <a:gd name="connsiteX292" fmla="*/ 497089 w 2498155"/>
              <a:gd name="connsiteY292" fmla="*/ 1486092 h 3476341"/>
              <a:gd name="connsiteX293" fmla="*/ 416126 w 2498155"/>
              <a:gd name="connsiteY293" fmla="*/ 1589642 h 3476341"/>
              <a:gd name="connsiteX294" fmla="*/ 512329 w 2498155"/>
              <a:gd name="connsiteY294" fmla="*/ 1795792 h 3476341"/>
              <a:gd name="connsiteX295" fmla="*/ 511376 w 2498155"/>
              <a:gd name="connsiteY295" fmla="*/ 1795792 h 3476341"/>
              <a:gd name="connsiteX296" fmla="*/ 506614 w 2498155"/>
              <a:gd name="connsiteY296" fmla="*/ 1791992 h 3476341"/>
              <a:gd name="connsiteX297" fmla="*/ 510424 w 2498155"/>
              <a:gd name="connsiteY297" fmla="*/ 1786292 h 3476341"/>
              <a:gd name="connsiteX298" fmla="*/ 1009534 w 2498155"/>
              <a:gd name="connsiteY298" fmla="*/ 1599142 h 3476341"/>
              <a:gd name="connsiteX299" fmla="*/ 1321001 w 2498155"/>
              <a:gd name="connsiteY299" fmla="*/ 1344542 h 3476341"/>
              <a:gd name="connsiteX300" fmla="*/ 1327669 w 2498155"/>
              <a:gd name="connsiteY300" fmla="*/ 1344542 h 3476341"/>
              <a:gd name="connsiteX301" fmla="*/ 1327669 w 2498155"/>
              <a:gd name="connsiteY301" fmla="*/ 1351192 h 3476341"/>
              <a:gd name="connsiteX302" fmla="*/ 1014296 w 2498155"/>
              <a:gd name="connsiteY302" fmla="*/ 1606742 h 3476341"/>
              <a:gd name="connsiteX303" fmla="*/ 512329 w 2498155"/>
              <a:gd name="connsiteY303" fmla="*/ 1795792 h 3476341"/>
              <a:gd name="connsiteX304" fmla="*/ 637106 w 2498155"/>
              <a:gd name="connsiteY304" fmla="*/ 2085542 h 3476341"/>
              <a:gd name="connsiteX305" fmla="*/ 634249 w 2498155"/>
              <a:gd name="connsiteY305" fmla="*/ 2086492 h 3476341"/>
              <a:gd name="connsiteX306" fmla="*/ 630439 w 2498155"/>
              <a:gd name="connsiteY306" fmla="*/ 2084592 h 3476341"/>
              <a:gd name="connsiteX307" fmla="*/ 630439 w 2498155"/>
              <a:gd name="connsiteY307" fmla="*/ 2077942 h 3476341"/>
              <a:gd name="connsiteX308" fmla="*/ 1112404 w 2498155"/>
              <a:gd name="connsiteY308" fmla="*/ 1673242 h 3476341"/>
              <a:gd name="connsiteX309" fmla="*/ 1391486 w 2498155"/>
              <a:gd name="connsiteY309" fmla="*/ 1521242 h 3476341"/>
              <a:gd name="connsiteX310" fmla="*/ 1398154 w 2498155"/>
              <a:gd name="connsiteY310" fmla="*/ 1523142 h 3476341"/>
              <a:gd name="connsiteX311" fmla="*/ 1396249 w 2498155"/>
              <a:gd name="connsiteY311" fmla="*/ 1529792 h 3476341"/>
              <a:gd name="connsiteX312" fmla="*/ 1118119 w 2498155"/>
              <a:gd name="connsiteY312" fmla="*/ 1680842 h 3476341"/>
              <a:gd name="connsiteX313" fmla="*/ 637106 w 2498155"/>
              <a:gd name="connsiteY313" fmla="*/ 2085542 h 347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</a:cxnLst>
            <a:rect l="l" t="t" r="r" b="b"/>
            <a:pathLst>
              <a:path w="2498155" h="3476341">
                <a:moveTo>
                  <a:pt x="1006676" y="2442742"/>
                </a:moveTo>
                <a:cubicBezTo>
                  <a:pt x="1008581" y="2441792"/>
                  <a:pt x="1011439" y="2442742"/>
                  <a:pt x="1013344" y="2444642"/>
                </a:cubicBezTo>
                <a:cubicBezTo>
                  <a:pt x="1014296" y="2445592"/>
                  <a:pt x="1085734" y="2572892"/>
                  <a:pt x="1244801" y="2606142"/>
                </a:cubicBezTo>
                <a:cubicBezTo>
                  <a:pt x="1416251" y="2642242"/>
                  <a:pt x="1553411" y="2612792"/>
                  <a:pt x="1581986" y="2606142"/>
                </a:cubicBezTo>
                <a:cubicBezTo>
                  <a:pt x="1609609" y="2552942"/>
                  <a:pt x="1670569" y="2478842"/>
                  <a:pt x="1740101" y="2396192"/>
                </a:cubicBezTo>
                <a:cubicBezTo>
                  <a:pt x="1804871" y="2318292"/>
                  <a:pt x="1871546" y="2238492"/>
                  <a:pt x="1920124" y="2163442"/>
                </a:cubicBezTo>
                <a:cubicBezTo>
                  <a:pt x="1958224" y="2104542"/>
                  <a:pt x="1992514" y="2031392"/>
                  <a:pt x="2028709" y="1953492"/>
                </a:cubicBezTo>
                <a:cubicBezTo>
                  <a:pt x="2053474" y="1899342"/>
                  <a:pt x="2080144" y="1844242"/>
                  <a:pt x="2107766" y="1793892"/>
                </a:cubicBezTo>
                <a:cubicBezTo>
                  <a:pt x="2160154" y="1696992"/>
                  <a:pt x="2194444" y="1672292"/>
                  <a:pt x="2231591" y="1646642"/>
                </a:cubicBezTo>
                <a:cubicBezTo>
                  <a:pt x="2241116" y="1639992"/>
                  <a:pt x="2250641" y="1633342"/>
                  <a:pt x="2260166" y="1624792"/>
                </a:cubicBezTo>
                <a:cubicBezTo>
                  <a:pt x="2275406" y="1612442"/>
                  <a:pt x="2296361" y="1594392"/>
                  <a:pt x="2317316" y="1575392"/>
                </a:cubicBezTo>
                <a:cubicBezTo>
                  <a:pt x="2364941" y="1533592"/>
                  <a:pt x="2419234" y="1486092"/>
                  <a:pt x="2448761" y="1468042"/>
                </a:cubicBezTo>
                <a:cubicBezTo>
                  <a:pt x="2487814" y="1444292"/>
                  <a:pt x="2513531" y="1397742"/>
                  <a:pt x="2487814" y="1352142"/>
                </a:cubicBezTo>
                <a:cubicBezTo>
                  <a:pt x="2461144" y="1307492"/>
                  <a:pt x="2403041" y="1307492"/>
                  <a:pt x="2243974" y="1316042"/>
                </a:cubicBezTo>
                <a:lnTo>
                  <a:pt x="2242069" y="1316042"/>
                </a:lnTo>
                <a:cubicBezTo>
                  <a:pt x="2077286" y="1324592"/>
                  <a:pt x="1930601" y="1509842"/>
                  <a:pt x="1885834" y="1569692"/>
                </a:cubicBezTo>
                <a:cubicBezTo>
                  <a:pt x="1848686" y="1620042"/>
                  <a:pt x="1762009" y="1734042"/>
                  <a:pt x="1734386" y="1747342"/>
                </a:cubicBezTo>
                <a:cubicBezTo>
                  <a:pt x="1712479" y="1762542"/>
                  <a:pt x="1655329" y="1796742"/>
                  <a:pt x="1592464" y="1796742"/>
                </a:cubicBezTo>
                <a:cubicBezTo>
                  <a:pt x="1588654" y="1796742"/>
                  <a:pt x="1583891" y="1796742"/>
                  <a:pt x="1580081" y="1795792"/>
                </a:cubicBezTo>
                <a:lnTo>
                  <a:pt x="1498166" y="1789142"/>
                </a:lnTo>
                <a:cubicBezTo>
                  <a:pt x="1495309" y="1789142"/>
                  <a:pt x="1493404" y="1786292"/>
                  <a:pt x="1493404" y="1784392"/>
                </a:cubicBezTo>
                <a:cubicBezTo>
                  <a:pt x="1493404" y="1781542"/>
                  <a:pt x="1496261" y="1779642"/>
                  <a:pt x="1498166" y="1779642"/>
                </a:cubicBezTo>
                <a:lnTo>
                  <a:pt x="1580081" y="1786292"/>
                </a:lnTo>
                <a:cubicBezTo>
                  <a:pt x="1637231" y="1791042"/>
                  <a:pt x="1693429" y="1760642"/>
                  <a:pt x="1721051" y="1743542"/>
                </a:cubicBezTo>
                <a:cubicBezTo>
                  <a:pt x="1713431" y="1736892"/>
                  <a:pt x="1702001" y="1718842"/>
                  <a:pt x="1679141" y="1677042"/>
                </a:cubicBezTo>
                <a:cubicBezTo>
                  <a:pt x="1679141" y="1677042"/>
                  <a:pt x="1678189" y="1677042"/>
                  <a:pt x="1678189" y="1676092"/>
                </a:cubicBezTo>
                <a:cubicBezTo>
                  <a:pt x="1677236" y="1676092"/>
                  <a:pt x="1629611" y="1629542"/>
                  <a:pt x="1601036" y="1609592"/>
                </a:cubicBezTo>
                <a:cubicBezTo>
                  <a:pt x="1572461" y="1588692"/>
                  <a:pt x="1544839" y="1574442"/>
                  <a:pt x="1544839" y="1574442"/>
                </a:cubicBezTo>
                <a:cubicBezTo>
                  <a:pt x="1542934" y="1573492"/>
                  <a:pt x="1541981" y="1570642"/>
                  <a:pt x="1542934" y="1567792"/>
                </a:cubicBezTo>
                <a:cubicBezTo>
                  <a:pt x="1543886" y="1565892"/>
                  <a:pt x="1546744" y="1564942"/>
                  <a:pt x="1549601" y="1565892"/>
                </a:cubicBezTo>
                <a:cubicBezTo>
                  <a:pt x="1549601" y="1565892"/>
                  <a:pt x="1577224" y="1581092"/>
                  <a:pt x="1606751" y="1601992"/>
                </a:cubicBezTo>
                <a:cubicBezTo>
                  <a:pt x="1624849" y="1615292"/>
                  <a:pt x="1649614" y="1637142"/>
                  <a:pt x="1666759" y="1652342"/>
                </a:cubicBezTo>
                <a:cubicBezTo>
                  <a:pt x="1660091" y="1639992"/>
                  <a:pt x="1653424" y="1625742"/>
                  <a:pt x="1644851" y="1610542"/>
                </a:cubicBezTo>
                <a:cubicBezTo>
                  <a:pt x="1634374" y="1590592"/>
                  <a:pt x="1625801" y="1572542"/>
                  <a:pt x="1620086" y="1563992"/>
                </a:cubicBezTo>
                <a:cubicBezTo>
                  <a:pt x="1600084" y="1528842"/>
                  <a:pt x="1607704" y="1445242"/>
                  <a:pt x="1612466" y="1395842"/>
                </a:cubicBezTo>
                <a:lnTo>
                  <a:pt x="1612466" y="1392042"/>
                </a:lnTo>
                <a:cubicBezTo>
                  <a:pt x="1616276" y="1354992"/>
                  <a:pt x="1609609" y="1319842"/>
                  <a:pt x="1604846" y="1293242"/>
                </a:cubicBezTo>
                <a:cubicBezTo>
                  <a:pt x="1603894" y="1287542"/>
                  <a:pt x="1602941" y="1281842"/>
                  <a:pt x="1601989" y="1276142"/>
                </a:cubicBezTo>
                <a:cubicBezTo>
                  <a:pt x="1599131" y="1257142"/>
                  <a:pt x="1613419" y="1184942"/>
                  <a:pt x="1637231" y="1068092"/>
                </a:cubicBezTo>
                <a:cubicBezTo>
                  <a:pt x="1646756" y="1023442"/>
                  <a:pt x="1656281" y="976892"/>
                  <a:pt x="1662949" y="939842"/>
                </a:cubicBezTo>
                <a:cubicBezTo>
                  <a:pt x="1681999" y="839142"/>
                  <a:pt x="1708669" y="677642"/>
                  <a:pt x="1726766" y="571242"/>
                </a:cubicBezTo>
                <a:lnTo>
                  <a:pt x="1733434" y="533242"/>
                </a:lnTo>
                <a:cubicBezTo>
                  <a:pt x="1751531" y="426842"/>
                  <a:pt x="1746769" y="252991"/>
                  <a:pt x="1725814" y="188392"/>
                </a:cubicBezTo>
                <a:cubicBezTo>
                  <a:pt x="1719146" y="169392"/>
                  <a:pt x="1706764" y="156092"/>
                  <a:pt x="1688666" y="149442"/>
                </a:cubicBezTo>
                <a:cubicBezTo>
                  <a:pt x="1650566" y="136142"/>
                  <a:pt x="1597226" y="151342"/>
                  <a:pt x="1564841" y="172242"/>
                </a:cubicBezTo>
                <a:cubicBezTo>
                  <a:pt x="1521979" y="198842"/>
                  <a:pt x="1499119" y="349892"/>
                  <a:pt x="1495309" y="478142"/>
                </a:cubicBezTo>
                <a:cubicBezTo>
                  <a:pt x="1493404" y="532292"/>
                  <a:pt x="1481974" y="586442"/>
                  <a:pt x="1470544" y="644392"/>
                </a:cubicBezTo>
                <a:cubicBezTo>
                  <a:pt x="1464829" y="671942"/>
                  <a:pt x="1459114" y="700442"/>
                  <a:pt x="1453399" y="729892"/>
                </a:cubicBezTo>
                <a:cubicBezTo>
                  <a:pt x="1436254" y="824892"/>
                  <a:pt x="1355291" y="1050992"/>
                  <a:pt x="1317191" y="1120342"/>
                </a:cubicBezTo>
                <a:cubicBezTo>
                  <a:pt x="1302904" y="1145992"/>
                  <a:pt x="1287664" y="1158342"/>
                  <a:pt x="1271471" y="1154542"/>
                </a:cubicBezTo>
                <a:cubicBezTo>
                  <a:pt x="1245754" y="1149792"/>
                  <a:pt x="1232419" y="1106092"/>
                  <a:pt x="1229561" y="1078542"/>
                </a:cubicBezTo>
                <a:cubicBezTo>
                  <a:pt x="1226704" y="1050992"/>
                  <a:pt x="1224799" y="939842"/>
                  <a:pt x="1222894" y="841042"/>
                </a:cubicBezTo>
                <a:cubicBezTo>
                  <a:pt x="1221941" y="792592"/>
                  <a:pt x="1220989" y="751742"/>
                  <a:pt x="1220989" y="726092"/>
                </a:cubicBezTo>
                <a:cubicBezTo>
                  <a:pt x="1220036" y="676692"/>
                  <a:pt x="1209559" y="614942"/>
                  <a:pt x="1199081" y="555092"/>
                </a:cubicBezTo>
                <a:cubicBezTo>
                  <a:pt x="1193366" y="523742"/>
                  <a:pt x="1188604" y="493342"/>
                  <a:pt x="1184794" y="465792"/>
                </a:cubicBezTo>
                <a:cubicBezTo>
                  <a:pt x="1180984" y="438242"/>
                  <a:pt x="1177174" y="401192"/>
                  <a:pt x="1172411" y="361292"/>
                </a:cubicBezTo>
                <a:cubicBezTo>
                  <a:pt x="1163839" y="286242"/>
                  <a:pt x="1153361" y="199792"/>
                  <a:pt x="1144789" y="152292"/>
                </a:cubicBezTo>
                <a:cubicBezTo>
                  <a:pt x="1143836" y="146592"/>
                  <a:pt x="1142884" y="140892"/>
                  <a:pt x="1141931" y="135192"/>
                </a:cubicBezTo>
                <a:cubicBezTo>
                  <a:pt x="1130501" y="62042"/>
                  <a:pt x="1118119" y="-13958"/>
                  <a:pt x="995246" y="2192"/>
                </a:cubicBezTo>
                <a:cubicBezTo>
                  <a:pt x="969529" y="5992"/>
                  <a:pt x="950479" y="16442"/>
                  <a:pt x="937144" y="34492"/>
                </a:cubicBezTo>
                <a:cubicBezTo>
                  <a:pt x="899996" y="85792"/>
                  <a:pt x="919046" y="187442"/>
                  <a:pt x="932381" y="254892"/>
                </a:cubicBezTo>
                <a:cubicBezTo>
                  <a:pt x="935239" y="271992"/>
                  <a:pt x="938096" y="286242"/>
                  <a:pt x="940001" y="297642"/>
                </a:cubicBezTo>
                <a:cubicBezTo>
                  <a:pt x="950479" y="375542"/>
                  <a:pt x="967624" y="540842"/>
                  <a:pt x="976196" y="662442"/>
                </a:cubicBezTo>
                <a:cubicBezTo>
                  <a:pt x="978101" y="690942"/>
                  <a:pt x="980006" y="716592"/>
                  <a:pt x="981911" y="741292"/>
                </a:cubicBezTo>
                <a:cubicBezTo>
                  <a:pt x="988579" y="823942"/>
                  <a:pt x="993341" y="888542"/>
                  <a:pt x="993341" y="974992"/>
                </a:cubicBezTo>
                <a:cubicBezTo>
                  <a:pt x="993341" y="1089942"/>
                  <a:pt x="978101" y="1143142"/>
                  <a:pt x="942859" y="1148842"/>
                </a:cubicBezTo>
                <a:cubicBezTo>
                  <a:pt x="919046" y="1152642"/>
                  <a:pt x="903806" y="1132692"/>
                  <a:pt x="889519" y="1112742"/>
                </a:cubicBezTo>
                <a:cubicBezTo>
                  <a:pt x="882851" y="1104192"/>
                  <a:pt x="876184" y="1094692"/>
                  <a:pt x="868564" y="1087092"/>
                </a:cubicBezTo>
                <a:cubicBezTo>
                  <a:pt x="839989" y="1060492"/>
                  <a:pt x="738071" y="825842"/>
                  <a:pt x="709496" y="749842"/>
                </a:cubicBezTo>
                <a:cubicBezTo>
                  <a:pt x="678064" y="668142"/>
                  <a:pt x="633296" y="470542"/>
                  <a:pt x="618056" y="375542"/>
                </a:cubicBezTo>
                <a:cubicBezTo>
                  <a:pt x="602816" y="284342"/>
                  <a:pt x="559954" y="206442"/>
                  <a:pt x="515186" y="190292"/>
                </a:cubicBezTo>
                <a:cubicBezTo>
                  <a:pt x="478991" y="176992"/>
                  <a:pt x="440891" y="180792"/>
                  <a:pt x="413269" y="201692"/>
                </a:cubicBezTo>
                <a:cubicBezTo>
                  <a:pt x="384694" y="222592"/>
                  <a:pt x="370406" y="257741"/>
                  <a:pt x="373264" y="304292"/>
                </a:cubicBezTo>
                <a:cubicBezTo>
                  <a:pt x="376121" y="359392"/>
                  <a:pt x="441844" y="581692"/>
                  <a:pt x="474229" y="683342"/>
                </a:cubicBezTo>
                <a:cubicBezTo>
                  <a:pt x="497089" y="754592"/>
                  <a:pt x="521854" y="849592"/>
                  <a:pt x="543761" y="934142"/>
                </a:cubicBezTo>
                <a:cubicBezTo>
                  <a:pt x="549476" y="957892"/>
                  <a:pt x="556144" y="980692"/>
                  <a:pt x="560906" y="1002542"/>
                </a:cubicBezTo>
                <a:cubicBezTo>
                  <a:pt x="573289" y="1049092"/>
                  <a:pt x="602816" y="1130792"/>
                  <a:pt x="628534" y="1202042"/>
                </a:cubicBezTo>
                <a:cubicBezTo>
                  <a:pt x="665681" y="1305592"/>
                  <a:pt x="680921" y="1348342"/>
                  <a:pt x="679969" y="1361642"/>
                </a:cubicBezTo>
                <a:cubicBezTo>
                  <a:pt x="677111" y="1396792"/>
                  <a:pt x="597101" y="1406292"/>
                  <a:pt x="585671" y="1406292"/>
                </a:cubicBezTo>
                <a:cubicBezTo>
                  <a:pt x="569479" y="1406292"/>
                  <a:pt x="556144" y="1383492"/>
                  <a:pt x="525664" y="1332192"/>
                </a:cubicBezTo>
                <a:cubicBezTo>
                  <a:pt x="509471" y="1303692"/>
                  <a:pt x="490421" y="1271392"/>
                  <a:pt x="469466" y="1243842"/>
                </a:cubicBezTo>
                <a:cubicBezTo>
                  <a:pt x="457084" y="1227692"/>
                  <a:pt x="443749" y="1208692"/>
                  <a:pt x="429461" y="1190642"/>
                </a:cubicBezTo>
                <a:cubicBezTo>
                  <a:pt x="386599" y="1133642"/>
                  <a:pt x="341831" y="1074742"/>
                  <a:pt x="318971" y="1036742"/>
                </a:cubicBezTo>
                <a:cubicBezTo>
                  <a:pt x="304684" y="1012992"/>
                  <a:pt x="288491" y="975942"/>
                  <a:pt x="269441" y="933192"/>
                </a:cubicBezTo>
                <a:cubicBezTo>
                  <a:pt x="248486" y="885692"/>
                  <a:pt x="223721" y="830592"/>
                  <a:pt x="198004" y="784042"/>
                </a:cubicBezTo>
                <a:cubicBezTo>
                  <a:pt x="148474" y="692842"/>
                  <a:pt x="111326" y="685242"/>
                  <a:pt x="59891" y="703292"/>
                </a:cubicBezTo>
                <a:cubicBezTo>
                  <a:pt x="38936" y="709942"/>
                  <a:pt x="22744" y="726092"/>
                  <a:pt x="12266" y="748892"/>
                </a:cubicBezTo>
                <a:cubicBezTo>
                  <a:pt x="-3926" y="783092"/>
                  <a:pt x="-3926" y="828692"/>
                  <a:pt x="11314" y="868592"/>
                </a:cubicBezTo>
                <a:cubicBezTo>
                  <a:pt x="26554" y="908492"/>
                  <a:pt x="167524" y="1175442"/>
                  <a:pt x="219911" y="1265692"/>
                </a:cubicBezTo>
                <a:cubicBezTo>
                  <a:pt x="247534" y="1313192"/>
                  <a:pt x="266584" y="1350242"/>
                  <a:pt x="285634" y="1387292"/>
                </a:cubicBezTo>
                <a:cubicBezTo>
                  <a:pt x="301826" y="1418642"/>
                  <a:pt x="316114" y="1448092"/>
                  <a:pt x="336116" y="1483242"/>
                </a:cubicBezTo>
                <a:cubicBezTo>
                  <a:pt x="382789" y="1564942"/>
                  <a:pt x="394219" y="1607692"/>
                  <a:pt x="406601" y="1660892"/>
                </a:cubicBezTo>
                <a:cubicBezTo>
                  <a:pt x="412316" y="1686542"/>
                  <a:pt x="420889" y="1705542"/>
                  <a:pt x="429461" y="1723592"/>
                </a:cubicBezTo>
                <a:cubicBezTo>
                  <a:pt x="438034" y="1743542"/>
                  <a:pt x="446606" y="1761592"/>
                  <a:pt x="449464" y="1784392"/>
                </a:cubicBezTo>
                <a:cubicBezTo>
                  <a:pt x="458989" y="1872742"/>
                  <a:pt x="483754" y="2091242"/>
                  <a:pt x="518996" y="2208092"/>
                </a:cubicBezTo>
                <a:cubicBezTo>
                  <a:pt x="547571" y="2305942"/>
                  <a:pt x="582814" y="2372442"/>
                  <a:pt x="613294" y="2430392"/>
                </a:cubicBezTo>
                <a:cubicBezTo>
                  <a:pt x="646631" y="2494042"/>
                  <a:pt x="675206" y="2548192"/>
                  <a:pt x="690446" y="2625142"/>
                </a:cubicBezTo>
                <a:cubicBezTo>
                  <a:pt x="701876" y="2682142"/>
                  <a:pt x="711401" y="2695442"/>
                  <a:pt x="720926" y="2708742"/>
                </a:cubicBezTo>
                <a:cubicBezTo>
                  <a:pt x="724736" y="2713492"/>
                  <a:pt x="728546" y="2718242"/>
                  <a:pt x="731404" y="2724892"/>
                </a:cubicBezTo>
                <a:cubicBezTo>
                  <a:pt x="745691" y="2731542"/>
                  <a:pt x="785696" y="2748642"/>
                  <a:pt x="851419" y="2748642"/>
                </a:cubicBezTo>
                <a:cubicBezTo>
                  <a:pt x="937144" y="2748642"/>
                  <a:pt x="1123834" y="2725842"/>
                  <a:pt x="1125739" y="2725842"/>
                </a:cubicBezTo>
                <a:cubicBezTo>
                  <a:pt x="1128596" y="2725842"/>
                  <a:pt x="1130501" y="2727742"/>
                  <a:pt x="1131454" y="2729642"/>
                </a:cubicBezTo>
                <a:cubicBezTo>
                  <a:pt x="1132406" y="2731542"/>
                  <a:pt x="1129549" y="2734392"/>
                  <a:pt x="1127644" y="2735342"/>
                </a:cubicBezTo>
                <a:cubicBezTo>
                  <a:pt x="1125739" y="2735342"/>
                  <a:pt x="938096" y="2758142"/>
                  <a:pt x="852371" y="2758142"/>
                </a:cubicBezTo>
                <a:cubicBezTo>
                  <a:pt x="796174" y="2758142"/>
                  <a:pt x="758074" y="2746742"/>
                  <a:pt x="738071" y="2738192"/>
                </a:cubicBezTo>
                <a:cubicBezTo>
                  <a:pt x="739976" y="2743892"/>
                  <a:pt x="742834" y="2750542"/>
                  <a:pt x="744739" y="2759092"/>
                </a:cubicBezTo>
                <a:cubicBezTo>
                  <a:pt x="762836" y="2821792"/>
                  <a:pt x="655204" y="3382292"/>
                  <a:pt x="637106" y="3472542"/>
                </a:cubicBezTo>
                <a:lnTo>
                  <a:pt x="1581986" y="3476342"/>
                </a:lnTo>
                <a:cubicBezTo>
                  <a:pt x="1579129" y="3438342"/>
                  <a:pt x="1568651" y="3306292"/>
                  <a:pt x="1572461" y="3236942"/>
                </a:cubicBezTo>
                <a:cubicBezTo>
                  <a:pt x="1576271" y="3159992"/>
                  <a:pt x="1572461" y="3024142"/>
                  <a:pt x="1563889" y="2934842"/>
                </a:cubicBezTo>
                <a:cubicBezTo>
                  <a:pt x="1554364" y="2839842"/>
                  <a:pt x="1547696" y="2729642"/>
                  <a:pt x="1568651" y="2641292"/>
                </a:cubicBezTo>
                <a:cubicBezTo>
                  <a:pt x="1537219" y="2662192"/>
                  <a:pt x="1465781" y="2698292"/>
                  <a:pt x="1354339" y="2698292"/>
                </a:cubicBezTo>
                <a:cubicBezTo>
                  <a:pt x="1259089" y="2698292"/>
                  <a:pt x="1130501" y="2675492"/>
                  <a:pt x="1129549" y="2675492"/>
                </a:cubicBezTo>
                <a:cubicBezTo>
                  <a:pt x="1126691" y="2675492"/>
                  <a:pt x="1124786" y="2672642"/>
                  <a:pt x="1125739" y="2669792"/>
                </a:cubicBezTo>
                <a:cubicBezTo>
                  <a:pt x="1125739" y="2666942"/>
                  <a:pt x="1128596" y="2665992"/>
                  <a:pt x="1131454" y="2665992"/>
                </a:cubicBezTo>
                <a:cubicBezTo>
                  <a:pt x="1132406" y="2665992"/>
                  <a:pt x="1260041" y="2688792"/>
                  <a:pt x="1354339" y="2688792"/>
                </a:cubicBezTo>
                <a:cubicBezTo>
                  <a:pt x="1476259" y="2688792"/>
                  <a:pt x="1550554" y="2643192"/>
                  <a:pt x="1573414" y="2627042"/>
                </a:cubicBezTo>
                <a:cubicBezTo>
                  <a:pt x="1574366" y="2624192"/>
                  <a:pt x="1575319" y="2621342"/>
                  <a:pt x="1577224" y="2618492"/>
                </a:cubicBezTo>
                <a:cubicBezTo>
                  <a:pt x="1552459" y="2624192"/>
                  <a:pt x="1493404" y="2634642"/>
                  <a:pt x="1416251" y="2634642"/>
                </a:cubicBezTo>
                <a:cubicBezTo>
                  <a:pt x="1365769" y="2634642"/>
                  <a:pt x="1306714" y="2629892"/>
                  <a:pt x="1243849" y="2616592"/>
                </a:cubicBezTo>
                <a:cubicBezTo>
                  <a:pt x="1080019" y="2581442"/>
                  <a:pt x="1006676" y="2451292"/>
                  <a:pt x="1006676" y="2450342"/>
                </a:cubicBezTo>
                <a:cubicBezTo>
                  <a:pt x="1003819" y="2446542"/>
                  <a:pt x="1004771" y="2443692"/>
                  <a:pt x="1006676" y="2442742"/>
                </a:cubicBezTo>
                <a:close/>
                <a:moveTo>
                  <a:pt x="280871" y="1004442"/>
                </a:moveTo>
                <a:cubicBezTo>
                  <a:pt x="280871" y="1005392"/>
                  <a:pt x="269441" y="1024392"/>
                  <a:pt x="238961" y="1042442"/>
                </a:cubicBezTo>
                <a:cubicBezTo>
                  <a:pt x="208481" y="1059542"/>
                  <a:pt x="152284" y="1064292"/>
                  <a:pt x="150379" y="1064292"/>
                </a:cubicBezTo>
                <a:cubicBezTo>
                  <a:pt x="150379" y="1064292"/>
                  <a:pt x="150379" y="1064292"/>
                  <a:pt x="150379" y="1064292"/>
                </a:cubicBezTo>
                <a:cubicBezTo>
                  <a:pt x="147521" y="1064292"/>
                  <a:pt x="145616" y="1062392"/>
                  <a:pt x="145616" y="1059542"/>
                </a:cubicBezTo>
                <a:cubicBezTo>
                  <a:pt x="145616" y="1056692"/>
                  <a:pt x="147521" y="1054792"/>
                  <a:pt x="150379" y="1054792"/>
                </a:cubicBezTo>
                <a:cubicBezTo>
                  <a:pt x="151331" y="1054792"/>
                  <a:pt x="206576" y="1050042"/>
                  <a:pt x="235151" y="1033892"/>
                </a:cubicBezTo>
                <a:cubicBezTo>
                  <a:pt x="262774" y="1017742"/>
                  <a:pt x="273251" y="999692"/>
                  <a:pt x="273251" y="999692"/>
                </a:cubicBezTo>
                <a:cubicBezTo>
                  <a:pt x="274204" y="997792"/>
                  <a:pt x="277061" y="996842"/>
                  <a:pt x="279919" y="997792"/>
                </a:cubicBezTo>
                <a:cubicBezTo>
                  <a:pt x="281824" y="998742"/>
                  <a:pt x="281824" y="1001592"/>
                  <a:pt x="280871" y="1004442"/>
                </a:cubicBezTo>
                <a:close/>
                <a:moveTo>
                  <a:pt x="400886" y="1206792"/>
                </a:moveTo>
                <a:cubicBezTo>
                  <a:pt x="400886" y="1206792"/>
                  <a:pt x="385646" y="1211542"/>
                  <a:pt x="347546" y="1240042"/>
                </a:cubicBezTo>
                <a:cubicBezTo>
                  <a:pt x="308494" y="1268542"/>
                  <a:pt x="292301" y="1295142"/>
                  <a:pt x="291349" y="1295142"/>
                </a:cubicBezTo>
                <a:cubicBezTo>
                  <a:pt x="290396" y="1297042"/>
                  <a:pt x="288491" y="1297042"/>
                  <a:pt x="287539" y="1297042"/>
                </a:cubicBezTo>
                <a:cubicBezTo>
                  <a:pt x="286586" y="1297042"/>
                  <a:pt x="285634" y="1297042"/>
                  <a:pt x="284681" y="1296092"/>
                </a:cubicBezTo>
                <a:cubicBezTo>
                  <a:pt x="282776" y="1295142"/>
                  <a:pt x="281824" y="1291342"/>
                  <a:pt x="282776" y="1289442"/>
                </a:cubicBezTo>
                <a:cubicBezTo>
                  <a:pt x="283729" y="1288492"/>
                  <a:pt x="300874" y="1260942"/>
                  <a:pt x="340879" y="1231492"/>
                </a:cubicBezTo>
                <a:cubicBezTo>
                  <a:pt x="380884" y="1202042"/>
                  <a:pt x="397076" y="1197292"/>
                  <a:pt x="397076" y="1197292"/>
                </a:cubicBezTo>
                <a:cubicBezTo>
                  <a:pt x="399934" y="1196342"/>
                  <a:pt x="401839" y="1198242"/>
                  <a:pt x="402791" y="1200142"/>
                </a:cubicBezTo>
                <a:cubicBezTo>
                  <a:pt x="404696" y="1202992"/>
                  <a:pt x="402791" y="1205842"/>
                  <a:pt x="400886" y="1206792"/>
                </a:cubicBezTo>
                <a:close/>
                <a:moveTo>
                  <a:pt x="1449589" y="2795192"/>
                </a:moveTo>
                <a:cubicBezTo>
                  <a:pt x="1452446" y="2795192"/>
                  <a:pt x="1454351" y="2796142"/>
                  <a:pt x="1455304" y="2798992"/>
                </a:cubicBezTo>
                <a:cubicBezTo>
                  <a:pt x="1456256" y="2801842"/>
                  <a:pt x="1454351" y="2803742"/>
                  <a:pt x="1451494" y="2804692"/>
                </a:cubicBezTo>
                <a:cubicBezTo>
                  <a:pt x="1449589" y="2804692"/>
                  <a:pt x="1284806" y="2836042"/>
                  <a:pt x="1137169" y="2845542"/>
                </a:cubicBezTo>
                <a:cubicBezTo>
                  <a:pt x="1112404" y="2847442"/>
                  <a:pt x="1087639" y="2847442"/>
                  <a:pt x="1063826" y="2847442"/>
                </a:cubicBezTo>
                <a:cubicBezTo>
                  <a:pt x="944764" y="2847442"/>
                  <a:pt x="842846" y="2831292"/>
                  <a:pt x="841894" y="2831292"/>
                </a:cubicBezTo>
                <a:cubicBezTo>
                  <a:pt x="839036" y="2831292"/>
                  <a:pt x="837131" y="2828442"/>
                  <a:pt x="838084" y="2825592"/>
                </a:cubicBezTo>
                <a:cubicBezTo>
                  <a:pt x="838084" y="2822742"/>
                  <a:pt x="840941" y="2820842"/>
                  <a:pt x="843799" y="2821792"/>
                </a:cubicBezTo>
                <a:cubicBezTo>
                  <a:pt x="845704" y="2821792"/>
                  <a:pt x="990484" y="2845542"/>
                  <a:pt x="1137169" y="2836042"/>
                </a:cubicBezTo>
                <a:cubicBezTo>
                  <a:pt x="1283854" y="2827492"/>
                  <a:pt x="1448636" y="2796142"/>
                  <a:pt x="1449589" y="2795192"/>
                </a:cubicBezTo>
                <a:close/>
                <a:moveTo>
                  <a:pt x="1412441" y="1654242"/>
                </a:moveTo>
                <a:cubicBezTo>
                  <a:pt x="1411489" y="1655192"/>
                  <a:pt x="1272424" y="1740692"/>
                  <a:pt x="1170506" y="1902192"/>
                </a:cubicBezTo>
                <a:cubicBezTo>
                  <a:pt x="1067636" y="2063692"/>
                  <a:pt x="1054301" y="2220442"/>
                  <a:pt x="1054301" y="2222342"/>
                </a:cubicBezTo>
                <a:cubicBezTo>
                  <a:pt x="1054301" y="2225192"/>
                  <a:pt x="1052396" y="2227092"/>
                  <a:pt x="1049539" y="2227092"/>
                </a:cubicBezTo>
                <a:cubicBezTo>
                  <a:pt x="1049539" y="2227092"/>
                  <a:pt x="1049539" y="2227092"/>
                  <a:pt x="1049539" y="2227092"/>
                </a:cubicBezTo>
                <a:cubicBezTo>
                  <a:pt x="1046681" y="2227092"/>
                  <a:pt x="1044776" y="2224242"/>
                  <a:pt x="1044776" y="2222342"/>
                </a:cubicBezTo>
                <a:cubicBezTo>
                  <a:pt x="1044776" y="2220442"/>
                  <a:pt x="1059064" y="2061792"/>
                  <a:pt x="1162886" y="1898392"/>
                </a:cubicBezTo>
                <a:cubicBezTo>
                  <a:pt x="1266709" y="1734992"/>
                  <a:pt x="1406726" y="1648542"/>
                  <a:pt x="1408631" y="1647592"/>
                </a:cubicBezTo>
                <a:cubicBezTo>
                  <a:pt x="1410536" y="1646642"/>
                  <a:pt x="1413394" y="1646642"/>
                  <a:pt x="1415299" y="1649492"/>
                </a:cubicBezTo>
                <a:cubicBezTo>
                  <a:pt x="1415299" y="1650442"/>
                  <a:pt x="1414346" y="1653292"/>
                  <a:pt x="1412441" y="1654242"/>
                </a:cubicBezTo>
                <a:close/>
                <a:moveTo>
                  <a:pt x="1530551" y="504742"/>
                </a:moveTo>
                <a:cubicBezTo>
                  <a:pt x="1531504" y="504742"/>
                  <a:pt x="1561031" y="505692"/>
                  <a:pt x="1592464" y="512342"/>
                </a:cubicBezTo>
                <a:cubicBezTo>
                  <a:pt x="1624849" y="518992"/>
                  <a:pt x="1678189" y="544642"/>
                  <a:pt x="1681046" y="545592"/>
                </a:cubicBezTo>
                <a:cubicBezTo>
                  <a:pt x="1682951" y="546542"/>
                  <a:pt x="1683904" y="549392"/>
                  <a:pt x="1682951" y="551292"/>
                </a:cubicBezTo>
                <a:cubicBezTo>
                  <a:pt x="1681999" y="553192"/>
                  <a:pt x="1681046" y="554142"/>
                  <a:pt x="1679141" y="554142"/>
                </a:cubicBezTo>
                <a:cubicBezTo>
                  <a:pt x="1678189" y="554142"/>
                  <a:pt x="1678189" y="554142"/>
                  <a:pt x="1677236" y="554142"/>
                </a:cubicBezTo>
                <a:cubicBezTo>
                  <a:pt x="1676284" y="554142"/>
                  <a:pt x="1621991" y="527542"/>
                  <a:pt x="1590559" y="521842"/>
                </a:cubicBezTo>
                <a:cubicBezTo>
                  <a:pt x="1559126" y="515192"/>
                  <a:pt x="1530551" y="515192"/>
                  <a:pt x="1529599" y="515192"/>
                </a:cubicBezTo>
                <a:cubicBezTo>
                  <a:pt x="1527694" y="515192"/>
                  <a:pt x="1525789" y="513292"/>
                  <a:pt x="1525789" y="510442"/>
                </a:cubicBezTo>
                <a:cubicBezTo>
                  <a:pt x="1526741" y="506642"/>
                  <a:pt x="1528646" y="504742"/>
                  <a:pt x="1530551" y="504742"/>
                </a:cubicBezTo>
                <a:close/>
                <a:moveTo>
                  <a:pt x="1482926" y="786892"/>
                </a:moveTo>
                <a:cubicBezTo>
                  <a:pt x="1484831" y="786892"/>
                  <a:pt x="1532456" y="786892"/>
                  <a:pt x="1564841" y="795442"/>
                </a:cubicBezTo>
                <a:cubicBezTo>
                  <a:pt x="1594369" y="803042"/>
                  <a:pt x="1635326" y="823942"/>
                  <a:pt x="1637231" y="824892"/>
                </a:cubicBezTo>
                <a:cubicBezTo>
                  <a:pt x="1639136" y="825842"/>
                  <a:pt x="1640089" y="828692"/>
                  <a:pt x="1639136" y="831542"/>
                </a:cubicBezTo>
                <a:cubicBezTo>
                  <a:pt x="1638184" y="833442"/>
                  <a:pt x="1636279" y="834392"/>
                  <a:pt x="1635326" y="834392"/>
                </a:cubicBezTo>
                <a:cubicBezTo>
                  <a:pt x="1634374" y="834392"/>
                  <a:pt x="1633421" y="834392"/>
                  <a:pt x="1633421" y="833442"/>
                </a:cubicBezTo>
                <a:cubicBezTo>
                  <a:pt x="1633421" y="833442"/>
                  <a:pt x="1592464" y="811592"/>
                  <a:pt x="1563889" y="804942"/>
                </a:cubicBezTo>
                <a:cubicBezTo>
                  <a:pt x="1532456" y="796392"/>
                  <a:pt x="1484831" y="796392"/>
                  <a:pt x="1483879" y="797342"/>
                </a:cubicBezTo>
                <a:cubicBezTo>
                  <a:pt x="1483879" y="797342"/>
                  <a:pt x="1483879" y="797342"/>
                  <a:pt x="1483879" y="797342"/>
                </a:cubicBezTo>
                <a:cubicBezTo>
                  <a:pt x="1481021" y="797342"/>
                  <a:pt x="1479116" y="795442"/>
                  <a:pt x="1479116" y="792592"/>
                </a:cubicBezTo>
                <a:cubicBezTo>
                  <a:pt x="1478164" y="789742"/>
                  <a:pt x="1480069" y="786892"/>
                  <a:pt x="1482926" y="786892"/>
                </a:cubicBezTo>
                <a:close/>
                <a:moveTo>
                  <a:pt x="1464829" y="832492"/>
                </a:moveTo>
                <a:cubicBezTo>
                  <a:pt x="1467686" y="832492"/>
                  <a:pt x="1536266" y="841992"/>
                  <a:pt x="1565794" y="849592"/>
                </a:cubicBezTo>
                <a:cubicBezTo>
                  <a:pt x="1595321" y="857192"/>
                  <a:pt x="1628659" y="866692"/>
                  <a:pt x="1629611" y="866692"/>
                </a:cubicBezTo>
                <a:cubicBezTo>
                  <a:pt x="1632469" y="867642"/>
                  <a:pt x="1633421" y="870492"/>
                  <a:pt x="1632469" y="872392"/>
                </a:cubicBezTo>
                <a:cubicBezTo>
                  <a:pt x="1631516" y="874292"/>
                  <a:pt x="1629611" y="876192"/>
                  <a:pt x="1627706" y="876192"/>
                </a:cubicBezTo>
                <a:cubicBezTo>
                  <a:pt x="1627706" y="876192"/>
                  <a:pt x="1626754" y="876192"/>
                  <a:pt x="1626754" y="876192"/>
                </a:cubicBezTo>
                <a:cubicBezTo>
                  <a:pt x="1626754" y="876192"/>
                  <a:pt x="1593416" y="866692"/>
                  <a:pt x="1563889" y="859092"/>
                </a:cubicBezTo>
                <a:cubicBezTo>
                  <a:pt x="1534361" y="851492"/>
                  <a:pt x="1464829" y="841992"/>
                  <a:pt x="1463876" y="841992"/>
                </a:cubicBezTo>
                <a:cubicBezTo>
                  <a:pt x="1461019" y="841992"/>
                  <a:pt x="1459114" y="839142"/>
                  <a:pt x="1460066" y="836292"/>
                </a:cubicBezTo>
                <a:cubicBezTo>
                  <a:pt x="1460066" y="833442"/>
                  <a:pt x="1461971" y="831542"/>
                  <a:pt x="1464829" y="832492"/>
                </a:cubicBezTo>
                <a:close/>
                <a:moveTo>
                  <a:pt x="1345766" y="1138392"/>
                </a:moveTo>
                <a:cubicBezTo>
                  <a:pt x="1348624" y="1139342"/>
                  <a:pt x="1426729" y="1153592"/>
                  <a:pt x="1469591" y="1170692"/>
                </a:cubicBezTo>
                <a:cubicBezTo>
                  <a:pt x="1511501" y="1187792"/>
                  <a:pt x="1564841" y="1214392"/>
                  <a:pt x="1564841" y="1215342"/>
                </a:cubicBezTo>
                <a:cubicBezTo>
                  <a:pt x="1566746" y="1216292"/>
                  <a:pt x="1567699" y="1219142"/>
                  <a:pt x="1566746" y="1221992"/>
                </a:cubicBezTo>
                <a:cubicBezTo>
                  <a:pt x="1565794" y="1223892"/>
                  <a:pt x="1563889" y="1224842"/>
                  <a:pt x="1562936" y="1224842"/>
                </a:cubicBezTo>
                <a:cubicBezTo>
                  <a:pt x="1561984" y="1224842"/>
                  <a:pt x="1561031" y="1224842"/>
                  <a:pt x="1561031" y="1223892"/>
                </a:cubicBezTo>
                <a:cubicBezTo>
                  <a:pt x="1560079" y="1223892"/>
                  <a:pt x="1507691" y="1196342"/>
                  <a:pt x="1466734" y="1180192"/>
                </a:cubicBezTo>
                <a:cubicBezTo>
                  <a:pt x="1425776" y="1164042"/>
                  <a:pt x="1345766" y="1148842"/>
                  <a:pt x="1344814" y="1148842"/>
                </a:cubicBezTo>
                <a:cubicBezTo>
                  <a:pt x="1341956" y="1148842"/>
                  <a:pt x="1340051" y="1145992"/>
                  <a:pt x="1341004" y="1143142"/>
                </a:cubicBezTo>
                <a:cubicBezTo>
                  <a:pt x="1341004" y="1139342"/>
                  <a:pt x="1343861" y="1137442"/>
                  <a:pt x="1345766" y="1138392"/>
                </a:cubicBezTo>
                <a:close/>
                <a:moveTo>
                  <a:pt x="1208606" y="1119392"/>
                </a:moveTo>
                <a:cubicBezTo>
                  <a:pt x="1211464" y="1119392"/>
                  <a:pt x="1213369" y="1122242"/>
                  <a:pt x="1213369" y="1124142"/>
                </a:cubicBezTo>
                <a:cubicBezTo>
                  <a:pt x="1213369" y="1126992"/>
                  <a:pt x="1210511" y="1128892"/>
                  <a:pt x="1208606" y="1128892"/>
                </a:cubicBezTo>
                <a:cubicBezTo>
                  <a:pt x="1207654" y="1128892"/>
                  <a:pt x="1153361" y="1125092"/>
                  <a:pt x="1105736" y="1125092"/>
                </a:cubicBezTo>
                <a:cubicBezTo>
                  <a:pt x="1058111" y="1125092"/>
                  <a:pt x="1020011" y="1131742"/>
                  <a:pt x="1020011" y="1131742"/>
                </a:cubicBezTo>
                <a:cubicBezTo>
                  <a:pt x="1020011" y="1131742"/>
                  <a:pt x="1019059" y="1131742"/>
                  <a:pt x="1019059" y="1131742"/>
                </a:cubicBezTo>
                <a:cubicBezTo>
                  <a:pt x="1017154" y="1131742"/>
                  <a:pt x="1014296" y="1129842"/>
                  <a:pt x="1014296" y="1127942"/>
                </a:cubicBezTo>
                <a:cubicBezTo>
                  <a:pt x="1014296" y="1125092"/>
                  <a:pt x="1015249" y="1123192"/>
                  <a:pt x="1018106" y="1122242"/>
                </a:cubicBezTo>
                <a:cubicBezTo>
                  <a:pt x="1018106" y="1122242"/>
                  <a:pt x="1057159" y="1115592"/>
                  <a:pt x="1105736" y="1115592"/>
                </a:cubicBezTo>
                <a:cubicBezTo>
                  <a:pt x="1152409" y="1114642"/>
                  <a:pt x="1207654" y="1119392"/>
                  <a:pt x="1208606" y="1119392"/>
                </a:cubicBezTo>
                <a:close/>
                <a:moveTo>
                  <a:pt x="1196224" y="766942"/>
                </a:moveTo>
                <a:cubicBezTo>
                  <a:pt x="1196224" y="769792"/>
                  <a:pt x="1194319" y="771692"/>
                  <a:pt x="1191461" y="771692"/>
                </a:cubicBezTo>
                <a:cubicBezTo>
                  <a:pt x="1191461" y="771692"/>
                  <a:pt x="1156219" y="769792"/>
                  <a:pt x="1125739" y="768842"/>
                </a:cubicBezTo>
                <a:cubicBezTo>
                  <a:pt x="1095259" y="767892"/>
                  <a:pt x="1025726" y="774542"/>
                  <a:pt x="1024774" y="774542"/>
                </a:cubicBezTo>
                <a:cubicBezTo>
                  <a:pt x="1024774" y="774542"/>
                  <a:pt x="1024774" y="774542"/>
                  <a:pt x="1024774" y="774542"/>
                </a:cubicBezTo>
                <a:cubicBezTo>
                  <a:pt x="1021916" y="774542"/>
                  <a:pt x="1020011" y="772642"/>
                  <a:pt x="1020011" y="769792"/>
                </a:cubicBezTo>
                <a:cubicBezTo>
                  <a:pt x="1020011" y="766942"/>
                  <a:pt x="1021916" y="765042"/>
                  <a:pt x="1024774" y="765042"/>
                </a:cubicBezTo>
                <a:cubicBezTo>
                  <a:pt x="1027631" y="765042"/>
                  <a:pt x="1096211" y="758392"/>
                  <a:pt x="1126691" y="759342"/>
                </a:cubicBezTo>
                <a:cubicBezTo>
                  <a:pt x="1157171" y="760292"/>
                  <a:pt x="1192414" y="762192"/>
                  <a:pt x="1192414" y="762192"/>
                </a:cubicBezTo>
                <a:cubicBezTo>
                  <a:pt x="1194319" y="761242"/>
                  <a:pt x="1196224" y="764092"/>
                  <a:pt x="1196224" y="766942"/>
                </a:cubicBezTo>
                <a:close/>
                <a:moveTo>
                  <a:pt x="1190509" y="719442"/>
                </a:moveTo>
                <a:cubicBezTo>
                  <a:pt x="1193366" y="720392"/>
                  <a:pt x="1194319" y="722292"/>
                  <a:pt x="1194319" y="725142"/>
                </a:cubicBezTo>
                <a:cubicBezTo>
                  <a:pt x="1193366" y="727042"/>
                  <a:pt x="1191461" y="728942"/>
                  <a:pt x="1189556" y="728942"/>
                </a:cubicBezTo>
                <a:cubicBezTo>
                  <a:pt x="1189556" y="728942"/>
                  <a:pt x="1188604" y="728942"/>
                  <a:pt x="1188604" y="728942"/>
                </a:cubicBezTo>
                <a:cubicBezTo>
                  <a:pt x="1188604" y="728942"/>
                  <a:pt x="1143836" y="717542"/>
                  <a:pt x="1114309" y="716592"/>
                </a:cubicBezTo>
                <a:cubicBezTo>
                  <a:pt x="1080971" y="715642"/>
                  <a:pt x="1035251" y="727042"/>
                  <a:pt x="1035251" y="727042"/>
                </a:cubicBezTo>
                <a:cubicBezTo>
                  <a:pt x="1032394" y="727992"/>
                  <a:pt x="1030489" y="726092"/>
                  <a:pt x="1029536" y="723242"/>
                </a:cubicBezTo>
                <a:cubicBezTo>
                  <a:pt x="1028584" y="720392"/>
                  <a:pt x="1030489" y="718492"/>
                  <a:pt x="1033346" y="717542"/>
                </a:cubicBezTo>
                <a:cubicBezTo>
                  <a:pt x="1035251" y="717542"/>
                  <a:pt x="1080971" y="706142"/>
                  <a:pt x="1115261" y="707092"/>
                </a:cubicBezTo>
                <a:cubicBezTo>
                  <a:pt x="1143836" y="707092"/>
                  <a:pt x="1188604" y="718492"/>
                  <a:pt x="1190509" y="719442"/>
                </a:cubicBezTo>
                <a:close/>
                <a:moveTo>
                  <a:pt x="988579" y="407842"/>
                </a:moveTo>
                <a:cubicBezTo>
                  <a:pt x="985721" y="407842"/>
                  <a:pt x="983816" y="405942"/>
                  <a:pt x="983816" y="403092"/>
                </a:cubicBezTo>
                <a:cubicBezTo>
                  <a:pt x="983816" y="400242"/>
                  <a:pt x="985721" y="398342"/>
                  <a:pt x="988579" y="398342"/>
                </a:cubicBezTo>
                <a:cubicBezTo>
                  <a:pt x="989531" y="398342"/>
                  <a:pt x="993341" y="398342"/>
                  <a:pt x="997151" y="398342"/>
                </a:cubicBezTo>
                <a:cubicBezTo>
                  <a:pt x="1013344" y="398342"/>
                  <a:pt x="1048586" y="400242"/>
                  <a:pt x="1068589" y="398342"/>
                </a:cubicBezTo>
                <a:cubicBezTo>
                  <a:pt x="1093354" y="396442"/>
                  <a:pt x="1137169" y="389792"/>
                  <a:pt x="1138121" y="389792"/>
                </a:cubicBezTo>
                <a:cubicBezTo>
                  <a:pt x="1140979" y="389792"/>
                  <a:pt x="1142884" y="391692"/>
                  <a:pt x="1143836" y="393592"/>
                </a:cubicBezTo>
                <a:cubicBezTo>
                  <a:pt x="1143836" y="396442"/>
                  <a:pt x="1141931" y="398342"/>
                  <a:pt x="1140026" y="399292"/>
                </a:cubicBezTo>
                <a:cubicBezTo>
                  <a:pt x="1140026" y="399292"/>
                  <a:pt x="1095259" y="405942"/>
                  <a:pt x="1070494" y="407842"/>
                </a:cubicBezTo>
                <a:cubicBezTo>
                  <a:pt x="1061921" y="408792"/>
                  <a:pt x="1050491" y="408792"/>
                  <a:pt x="1039061" y="408792"/>
                </a:cubicBezTo>
                <a:cubicBezTo>
                  <a:pt x="1023821" y="408792"/>
                  <a:pt x="1007629" y="408792"/>
                  <a:pt x="998104" y="407842"/>
                </a:cubicBezTo>
                <a:cubicBezTo>
                  <a:pt x="992389" y="408792"/>
                  <a:pt x="989531" y="407842"/>
                  <a:pt x="988579" y="407842"/>
                </a:cubicBezTo>
                <a:close/>
                <a:moveTo>
                  <a:pt x="893329" y="1169742"/>
                </a:moveTo>
                <a:cubicBezTo>
                  <a:pt x="896186" y="1168792"/>
                  <a:pt x="898091" y="1169742"/>
                  <a:pt x="899996" y="1172592"/>
                </a:cubicBezTo>
                <a:cubicBezTo>
                  <a:pt x="900949" y="1175442"/>
                  <a:pt x="899996" y="1177342"/>
                  <a:pt x="897139" y="1179242"/>
                </a:cubicBezTo>
                <a:cubicBezTo>
                  <a:pt x="897139" y="1179242"/>
                  <a:pt x="852371" y="1198242"/>
                  <a:pt x="811414" y="1222942"/>
                </a:cubicBezTo>
                <a:cubicBezTo>
                  <a:pt x="765694" y="1250492"/>
                  <a:pt x="714259" y="1307492"/>
                  <a:pt x="713306" y="1308442"/>
                </a:cubicBezTo>
                <a:cubicBezTo>
                  <a:pt x="712354" y="1309392"/>
                  <a:pt x="711401" y="1310342"/>
                  <a:pt x="709496" y="1310342"/>
                </a:cubicBezTo>
                <a:cubicBezTo>
                  <a:pt x="708544" y="1310342"/>
                  <a:pt x="707591" y="1310342"/>
                  <a:pt x="706639" y="1309392"/>
                </a:cubicBezTo>
                <a:cubicBezTo>
                  <a:pt x="704734" y="1307492"/>
                  <a:pt x="704734" y="1304642"/>
                  <a:pt x="706639" y="1302742"/>
                </a:cubicBezTo>
                <a:cubicBezTo>
                  <a:pt x="708544" y="1299892"/>
                  <a:pt x="759979" y="1243842"/>
                  <a:pt x="806651" y="1215342"/>
                </a:cubicBezTo>
                <a:cubicBezTo>
                  <a:pt x="848561" y="1189692"/>
                  <a:pt x="893329" y="1169742"/>
                  <a:pt x="893329" y="1169742"/>
                </a:cubicBezTo>
                <a:close/>
                <a:moveTo>
                  <a:pt x="498994" y="625392"/>
                </a:moveTo>
                <a:cubicBezTo>
                  <a:pt x="496136" y="625392"/>
                  <a:pt x="494231" y="623492"/>
                  <a:pt x="494231" y="620642"/>
                </a:cubicBezTo>
                <a:cubicBezTo>
                  <a:pt x="494231" y="617792"/>
                  <a:pt x="496136" y="615892"/>
                  <a:pt x="498994" y="615892"/>
                </a:cubicBezTo>
                <a:cubicBezTo>
                  <a:pt x="499946" y="615892"/>
                  <a:pt x="551381" y="615892"/>
                  <a:pt x="579956" y="607342"/>
                </a:cubicBezTo>
                <a:cubicBezTo>
                  <a:pt x="608531" y="598792"/>
                  <a:pt x="633296" y="582642"/>
                  <a:pt x="633296" y="582642"/>
                </a:cubicBezTo>
                <a:cubicBezTo>
                  <a:pt x="635201" y="580742"/>
                  <a:pt x="638059" y="581692"/>
                  <a:pt x="639964" y="583592"/>
                </a:cubicBezTo>
                <a:cubicBezTo>
                  <a:pt x="641869" y="585492"/>
                  <a:pt x="640916" y="588342"/>
                  <a:pt x="639011" y="590242"/>
                </a:cubicBezTo>
                <a:cubicBezTo>
                  <a:pt x="638059" y="591192"/>
                  <a:pt x="612341" y="607342"/>
                  <a:pt x="582814" y="615892"/>
                </a:cubicBezTo>
                <a:cubicBezTo>
                  <a:pt x="552334" y="625392"/>
                  <a:pt x="500899" y="625392"/>
                  <a:pt x="498994" y="625392"/>
                </a:cubicBezTo>
                <a:close/>
                <a:moveTo>
                  <a:pt x="579004" y="930342"/>
                </a:moveTo>
                <a:cubicBezTo>
                  <a:pt x="578051" y="928442"/>
                  <a:pt x="578051" y="925592"/>
                  <a:pt x="580909" y="923692"/>
                </a:cubicBezTo>
                <a:cubicBezTo>
                  <a:pt x="582814" y="922742"/>
                  <a:pt x="622819" y="898992"/>
                  <a:pt x="656156" y="889492"/>
                </a:cubicBezTo>
                <a:cubicBezTo>
                  <a:pt x="685684" y="880942"/>
                  <a:pt x="731404" y="879042"/>
                  <a:pt x="733309" y="879042"/>
                </a:cubicBezTo>
                <a:cubicBezTo>
                  <a:pt x="736166" y="879042"/>
                  <a:pt x="738071" y="880942"/>
                  <a:pt x="738071" y="883792"/>
                </a:cubicBezTo>
                <a:cubicBezTo>
                  <a:pt x="738071" y="886642"/>
                  <a:pt x="736166" y="888542"/>
                  <a:pt x="733309" y="888542"/>
                </a:cubicBezTo>
                <a:cubicBezTo>
                  <a:pt x="733309" y="888542"/>
                  <a:pt x="686636" y="890442"/>
                  <a:pt x="658061" y="898992"/>
                </a:cubicBezTo>
                <a:cubicBezTo>
                  <a:pt x="626629" y="907542"/>
                  <a:pt x="585671" y="932242"/>
                  <a:pt x="585671" y="932242"/>
                </a:cubicBezTo>
                <a:cubicBezTo>
                  <a:pt x="584719" y="932242"/>
                  <a:pt x="583766" y="933192"/>
                  <a:pt x="582814" y="933192"/>
                </a:cubicBezTo>
                <a:cubicBezTo>
                  <a:pt x="581861" y="932242"/>
                  <a:pt x="579956" y="932242"/>
                  <a:pt x="579004" y="930342"/>
                </a:cubicBezTo>
                <a:close/>
                <a:moveTo>
                  <a:pt x="591386" y="980692"/>
                </a:moveTo>
                <a:cubicBezTo>
                  <a:pt x="590434" y="980692"/>
                  <a:pt x="590434" y="980692"/>
                  <a:pt x="589481" y="980692"/>
                </a:cubicBezTo>
                <a:cubicBezTo>
                  <a:pt x="587576" y="980692"/>
                  <a:pt x="585671" y="979742"/>
                  <a:pt x="584719" y="977842"/>
                </a:cubicBezTo>
                <a:cubicBezTo>
                  <a:pt x="583766" y="974992"/>
                  <a:pt x="584719" y="973092"/>
                  <a:pt x="587576" y="971192"/>
                </a:cubicBezTo>
                <a:cubicBezTo>
                  <a:pt x="590434" y="970242"/>
                  <a:pt x="653299" y="943642"/>
                  <a:pt x="682826" y="935092"/>
                </a:cubicBezTo>
                <a:cubicBezTo>
                  <a:pt x="712354" y="926542"/>
                  <a:pt x="745691" y="917992"/>
                  <a:pt x="746644" y="917992"/>
                </a:cubicBezTo>
                <a:cubicBezTo>
                  <a:pt x="749501" y="917042"/>
                  <a:pt x="751406" y="918942"/>
                  <a:pt x="752359" y="921792"/>
                </a:cubicBezTo>
                <a:cubicBezTo>
                  <a:pt x="753311" y="924642"/>
                  <a:pt x="751406" y="926542"/>
                  <a:pt x="748549" y="927492"/>
                </a:cubicBezTo>
                <a:cubicBezTo>
                  <a:pt x="748549" y="927492"/>
                  <a:pt x="714259" y="936042"/>
                  <a:pt x="685684" y="944592"/>
                </a:cubicBezTo>
                <a:cubicBezTo>
                  <a:pt x="657109" y="953142"/>
                  <a:pt x="591386" y="980692"/>
                  <a:pt x="591386" y="980692"/>
                </a:cubicBezTo>
                <a:close/>
                <a:moveTo>
                  <a:pt x="416126" y="1589642"/>
                </a:moveTo>
                <a:cubicBezTo>
                  <a:pt x="415174" y="1591542"/>
                  <a:pt x="413269" y="1591542"/>
                  <a:pt x="412316" y="1591542"/>
                </a:cubicBezTo>
                <a:cubicBezTo>
                  <a:pt x="411364" y="1591542"/>
                  <a:pt x="410411" y="1591542"/>
                  <a:pt x="409459" y="1590592"/>
                </a:cubicBezTo>
                <a:cubicBezTo>
                  <a:pt x="407554" y="1589642"/>
                  <a:pt x="406601" y="1586792"/>
                  <a:pt x="407554" y="1583942"/>
                </a:cubicBezTo>
                <a:cubicBezTo>
                  <a:pt x="409459" y="1581092"/>
                  <a:pt x="446606" y="1517442"/>
                  <a:pt x="490421" y="1477542"/>
                </a:cubicBezTo>
                <a:cubicBezTo>
                  <a:pt x="535189" y="1437642"/>
                  <a:pt x="564716" y="1424342"/>
                  <a:pt x="565669" y="1424342"/>
                </a:cubicBezTo>
                <a:cubicBezTo>
                  <a:pt x="568526" y="1423392"/>
                  <a:pt x="570431" y="1424342"/>
                  <a:pt x="572336" y="1427192"/>
                </a:cubicBezTo>
                <a:cubicBezTo>
                  <a:pt x="573289" y="1430042"/>
                  <a:pt x="572336" y="1431942"/>
                  <a:pt x="569479" y="1433842"/>
                </a:cubicBezTo>
                <a:cubicBezTo>
                  <a:pt x="569479" y="1433842"/>
                  <a:pt x="539951" y="1447142"/>
                  <a:pt x="497089" y="1486092"/>
                </a:cubicBezTo>
                <a:cubicBezTo>
                  <a:pt x="454226" y="1524092"/>
                  <a:pt x="416126" y="1588692"/>
                  <a:pt x="416126" y="1589642"/>
                </a:cubicBezTo>
                <a:close/>
                <a:moveTo>
                  <a:pt x="512329" y="1795792"/>
                </a:moveTo>
                <a:cubicBezTo>
                  <a:pt x="512329" y="1795792"/>
                  <a:pt x="511376" y="1795792"/>
                  <a:pt x="511376" y="1795792"/>
                </a:cubicBezTo>
                <a:cubicBezTo>
                  <a:pt x="509471" y="1795792"/>
                  <a:pt x="507566" y="1793892"/>
                  <a:pt x="506614" y="1791992"/>
                </a:cubicBezTo>
                <a:cubicBezTo>
                  <a:pt x="505661" y="1789142"/>
                  <a:pt x="507566" y="1787242"/>
                  <a:pt x="510424" y="1786292"/>
                </a:cubicBezTo>
                <a:cubicBezTo>
                  <a:pt x="513281" y="1785342"/>
                  <a:pt x="844751" y="1707442"/>
                  <a:pt x="1009534" y="1599142"/>
                </a:cubicBezTo>
                <a:cubicBezTo>
                  <a:pt x="1174316" y="1490842"/>
                  <a:pt x="1320049" y="1346442"/>
                  <a:pt x="1321001" y="1344542"/>
                </a:cubicBezTo>
                <a:cubicBezTo>
                  <a:pt x="1322906" y="1342642"/>
                  <a:pt x="1325764" y="1342642"/>
                  <a:pt x="1327669" y="1344542"/>
                </a:cubicBezTo>
                <a:cubicBezTo>
                  <a:pt x="1329574" y="1346442"/>
                  <a:pt x="1329574" y="1349292"/>
                  <a:pt x="1327669" y="1351192"/>
                </a:cubicBezTo>
                <a:cubicBezTo>
                  <a:pt x="1325764" y="1353092"/>
                  <a:pt x="1180031" y="1498442"/>
                  <a:pt x="1014296" y="1606742"/>
                </a:cubicBezTo>
                <a:cubicBezTo>
                  <a:pt x="848561" y="1716942"/>
                  <a:pt x="515186" y="1794842"/>
                  <a:pt x="512329" y="1795792"/>
                </a:cubicBezTo>
                <a:close/>
                <a:moveTo>
                  <a:pt x="637106" y="2085542"/>
                </a:moveTo>
                <a:cubicBezTo>
                  <a:pt x="636154" y="2086492"/>
                  <a:pt x="635201" y="2086492"/>
                  <a:pt x="634249" y="2086492"/>
                </a:cubicBezTo>
                <a:cubicBezTo>
                  <a:pt x="633296" y="2086492"/>
                  <a:pt x="631391" y="2085542"/>
                  <a:pt x="630439" y="2084592"/>
                </a:cubicBezTo>
                <a:cubicBezTo>
                  <a:pt x="628534" y="2082692"/>
                  <a:pt x="628534" y="2079842"/>
                  <a:pt x="630439" y="2077942"/>
                </a:cubicBezTo>
                <a:cubicBezTo>
                  <a:pt x="634249" y="2074142"/>
                  <a:pt x="1011439" y="1744492"/>
                  <a:pt x="1112404" y="1673242"/>
                </a:cubicBezTo>
                <a:cubicBezTo>
                  <a:pt x="1213369" y="1601992"/>
                  <a:pt x="1390534" y="1522192"/>
                  <a:pt x="1391486" y="1521242"/>
                </a:cubicBezTo>
                <a:cubicBezTo>
                  <a:pt x="1393391" y="1520292"/>
                  <a:pt x="1396249" y="1521242"/>
                  <a:pt x="1398154" y="1523142"/>
                </a:cubicBezTo>
                <a:cubicBezTo>
                  <a:pt x="1399106" y="1525992"/>
                  <a:pt x="1398154" y="1527892"/>
                  <a:pt x="1396249" y="1529792"/>
                </a:cubicBezTo>
                <a:cubicBezTo>
                  <a:pt x="1394344" y="1530742"/>
                  <a:pt x="1218131" y="1610542"/>
                  <a:pt x="1118119" y="1680842"/>
                </a:cubicBezTo>
                <a:cubicBezTo>
                  <a:pt x="1018106" y="1752092"/>
                  <a:pt x="640916" y="2082692"/>
                  <a:pt x="637106" y="2085542"/>
                </a:cubicBezTo>
                <a:close/>
              </a:path>
            </a:pathLst>
          </a:custGeom>
          <a:solidFill>
            <a:srgbClr val="FFC000"/>
          </a:solidFill>
          <a:ln w="3175" cap="flat">
            <a:solidFill>
              <a:schemeClr val="accent2">
                <a:lumMod val="75000"/>
              </a:schemeClr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2882193227">
                  <a:custGeom>
                    <a:avLst/>
                    <a:gdLst>
                      <a:gd name="connsiteX0" fmla="*/ 904980 w 2245789"/>
                      <a:gd name="connsiteY0" fmla="*/ 2145765 h 3053705"/>
                      <a:gd name="connsiteX1" fmla="*/ 910975 w 2245789"/>
                      <a:gd name="connsiteY1" fmla="*/ 2147434 h 3053705"/>
                      <a:gd name="connsiteX2" fmla="*/ 1119050 w 2245789"/>
                      <a:gd name="connsiteY2" fmla="*/ 2289300 h 3053705"/>
                      <a:gd name="connsiteX3" fmla="*/ 1422172 w 2245789"/>
                      <a:gd name="connsiteY3" fmla="*/ 2289300 h 3053705"/>
                      <a:gd name="connsiteX4" fmla="*/ 1564314 w 2245789"/>
                      <a:gd name="connsiteY4" fmla="*/ 2104875 h 3053705"/>
                      <a:gd name="connsiteX5" fmla="*/ 1726151 w 2245789"/>
                      <a:gd name="connsiteY5" fmla="*/ 1900421 h 3053705"/>
                      <a:gd name="connsiteX6" fmla="*/ 1823766 w 2245789"/>
                      <a:gd name="connsiteY6" fmla="*/ 1715996 h 3053705"/>
                      <a:gd name="connsiteX7" fmla="*/ 1894837 w 2245789"/>
                      <a:gd name="connsiteY7" fmla="*/ 1575799 h 3053705"/>
                      <a:gd name="connsiteX8" fmla="*/ 2006153 w 2245789"/>
                      <a:gd name="connsiteY8" fmla="*/ 1446451 h 3053705"/>
                      <a:gd name="connsiteX9" fmla="*/ 2031841 w 2245789"/>
                      <a:gd name="connsiteY9" fmla="*/ 1427257 h 3053705"/>
                      <a:gd name="connsiteX10" fmla="*/ 2083218 w 2245789"/>
                      <a:gd name="connsiteY10" fmla="*/ 1383863 h 3053705"/>
                      <a:gd name="connsiteX11" fmla="*/ 2201384 w 2245789"/>
                      <a:gd name="connsiteY11" fmla="*/ 1289564 h 3053705"/>
                      <a:gd name="connsiteX12" fmla="*/ 2236492 w 2245789"/>
                      <a:gd name="connsiteY12" fmla="*/ 1187755 h 3053705"/>
                      <a:gd name="connsiteX13" fmla="*/ 2017285 w 2245789"/>
                      <a:gd name="connsiteY13" fmla="*/ 1156044 h 3053705"/>
                      <a:gd name="connsiteX14" fmla="*/ 2015573 w 2245789"/>
                      <a:gd name="connsiteY14" fmla="*/ 1156044 h 3053705"/>
                      <a:gd name="connsiteX15" fmla="*/ 1695325 w 2245789"/>
                      <a:gd name="connsiteY15" fmla="*/ 1378856 h 3053705"/>
                      <a:gd name="connsiteX16" fmla="*/ 1559176 w 2245789"/>
                      <a:gd name="connsiteY16" fmla="*/ 1534908 h 3053705"/>
                      <a:gd name="connsiteX17" fmla="*/ 1431591 w 2245789"/>
                      <a:gd name="connsiteY17" fmla="*/ 1578303 h 3053705"/>
                      <a:gd name="connsiteX18" fmla="*/ 1420459 w 2245789"/>
                      <a:gd name="connsiteY18" fmla="*/ 1577468 h 3053705"/>
                      <a:gd name="connsiteX19" fmla="*/ 1346819 w 2245789"/>
                      <a:gd name="connsiteY19" fmla="*/ 1571627 h 3053705"/>
                      <a:gd name="connsiteX20" fmla="*/ 1342538 w 2245789"/>
                      <a:gd name="connsiteY20" fmla="*/ 1567454 h 3053705"/>
                      <a:gd name="connsiteX21" fmla="*/ 1346819 w 2245789"/>
                      <a:gd name="connsiteY21" fmla="*/ 1563282 h 3053705"/>
                      <a:gd name="connsiteX22" fmla="*/ 1420459 w 2245789"/>
                      <a:gd name="connsiteY22" fmla="*/ 1569123 h 3053705"/>
                      <a:gd name="connsiteX23" fmla="*/ 1547188 w 2245789"/>
                      <a:gd name="connsiteY23" fmla="*/ 1531570 h 3053705"/>
                      <a:gd name="connsiteX24" fmla="*/ 1509512 w 2245789"/>
                      <a:gd name="connsiteY24" fmla="*/ 1473155 h 3053705"/>
                      <a:gd name="connsiteX25" fmla="*/ 1508656 w 2245789"/>
                      <a:gd name="connsiteY25" fmla="*/ 1472321 h 3053705"/>
                      <a:gd name="connsiteX26" fmla="*/ 1439297 w 2245789"/>
                      <a:gd name="connsiteY26" fmla="*/ 1413905 h 3053705"/>
                      <a:gd name="connsiteX27" fmla="*/ 1388777 w 2245789"/>
                      <a:gd name="connsiteY27" fmla="*/ 1383029 h 3053705"/>
                      <a:gd name="connsiteX28" fmla="*/ 1387065 w 2245789"/>
                      <a:gd name="connsiteY28" fmla="*/ 1377187 h 3053705"/>
                      <a:gd name="connsiteX29" fmla="*/ 1393058 w 2245789"/>
                      <a:gd name="connsiteY29" fmla="*/ 1375518 h 3053705"/>
                      <a:gd name="connsiteX30" fmla="*/ 1444435 w 2245789"/>
                      <a:gd name="connsiteY30" fmla="*/ 1407229 h 3053705"/>
                      <a:gd name="connsiteX31" fmla="*/ 1498381 w 2245789"/>
                      <a:gd name="connsiteY31" fmla="*/ 1451458 h 3053705"/>
                      <a:gd name="connsiteX32" fmla="*/ 1478686 w 2245789"/>
                      <a:gd name="connsiteY32" fmla="*/ 1414740 h 3053705"/>
                      <a:gd name="connsiteX33" fmla="*/ 1456423 w 2245789"/>
                      <a:gd name="connsiteY33" fmla="*/ 1373849 h 3053705"/>
                      <a:gd name="connsiteX34" fmla="*/ 1449573 w 2245789"/>
                      <a:gd name="connsiteY34" fmla="*/ 1226142 h 3053705"/>
                      <a:gd name="connsiteX35" fmla="*/ 1449573 w 2245789"/>
                      <a:gd name="connsiteY35" fmla="*/ 1222804 h 3053705"/>
                      <a:gd name="connsiteX36" fmla="*/ 1442722 w 2245789"/>
                      <a:gd name="connsiteY36" fmla="*/ 1136016 h 3053705"/>
                      <a:gd name="connsiteX37" fmla="*/ 1440154 w 2245789"/>
                      <a:gd name="connsiteY37" fmla="*/ 1120995 h 3053705"/>
                      <a:gd name="connsiteX38" fmla="*/ 1471836 w 2245789"/>
                      <a:gd name="connsiteY38" fmla="*/ 938238 h 3053705"/>
                      <a:gd name="connsiteX39" fmla="*/ 1494956 w 2245789"/>
                      <a:gd name="connsiteY39" fmla="*/ 825580 h 3053705"/>
                      <a:gd name="connsiteX40" fmla="*/ 1552326 w 2245789"/>
                      <a:gd name="connsiteY40" fmla="*/ 501793 h 3053705"/>
                      <a:gd name="connsiteX41" fmla="*/ 1558320 w 2245789"/>
                      <a:gd name="connsiteY41" fmla="*/ 468413 h 3053705"/>
                      <a:gd name="connsiteX42" fmla="*/ 1551470 w 2245789"/>
                      <a:gd name="connsiteY42" fmla="*/ 165488 h 3053705"/>
                      <a:gd name="connsiteX43" fmla="*/ 1518075 w 2245789"/>
                      <a:gd name="connsiteY43" fmla="*/ 131273 h 3053705"/>
                      <a:gd name="connsiteX44" fmla="*/ 1406759 w 2245789"/>
                      <a:gd name="connsiteY44" fmla="*/ 151301 h 3053705"/>
                      <a:gd name="connsiteX45" fmla="*/ 1344251 w 2245789"/>
                      <a:gd name="connsiteY45" fmla="*/ 420011 h 3053705"/>
                      <a:gd name="connsiteX46" fmla="*/ 1321988 w 2245789"/>
                      <a:gd name="connsiteY46" fmla="*/ 566050 h 3053705"/>
                      <a:gd name="connsiteX47" fmla="*/ 1306575 w 2245789"/>
                      <a:gd name="connsiteY47" fmla="*/ 641155 h 3053705"/>
                      <a:gd name="connsiteX48" fmla="*/ 1184127 w 2245789"/>
                      <a:gd name="connsiteY48" fmla="*/ 984136 h 3053705"/>
                      <a:gd name="connsiteX49" fmla="*/ 1143025 w 2245789"/>
                      <a:gd name="connsiteY49" fmla="*/ 1014178 h 3053705"/>
                      <a:gd name="connsiteX50" fmla="*/ 1105349 w 2245789"/>
                      <a:gd name="connsiteY50" fmla="*/ 947418 h 3053705"/>
                      <a:gd name="connsiteX51" fmla="*/ 1099356 w 2245789"/>
                      <a:gd name="connsiteY51" fmla="*/ 738792 h 3053705"/>
                      <a:gd name="connsiteX52" fmla="*/ 1097643 w 2245789"/>
                      <a:gd name="connsiteY52" fmla="*/ 637817 h 3053705"/>
                      <a:gd name="connsiteX53" fmla="*/ 1077948 w 2245789"/>
                      <a:gd name="connsiteY53" fmla="*/ 487606 h 3053705"/>
                      <a:gd name="connsiteX54" fmla="*/ 1065104 w 2245789"/>
                      <a:gd name="connsiteY54" fmla="*/ 409163 h 3053705"/>
                      <a:gd name="connsiteX55" fmla="*/ 1053972 w 2245789"/>
                      <a:gd name="connsiteY55" fmla="*/ 317367 h 3053705"/>
                      <a:gd name="connsiteX56" fmla="*/ 1029141 w 2245789"/>
                      <a:gd name="connsiteY56" fmla="*/ 133777 h 3053705"/>
                      <a:gd name="connsiteX57" fmla="*/ 1026572 w 2245789"/>
                      <a:gd name="connsiteY57" fmla="*/ 118756 h 3053705"/>
                      <a:gd name="connsiteX58" fmla="*/ 894705 w 2245789"/>
                      <a:gd name="connsiteY58" fmla="*/ 1925 h 3053705"/>
                      <a:gd name="connsiteX59" fmla="*/ 842472 w 2245789"/>
                      <a:gd name="connsiteY59" fmla="*/ 30298 h 3053705"/>
                      <a:gd name="connsiteX60" fmla="*/ 838190 w 2245789"/>
                      <a:gd name="connsiteY60" fmla="*/ 223903 h 3053705"/>
                      <a:gd name="connsiteX61" fmla="*/ 845041 w 2245789"/>
                      <a:gd name="connsiteY61" fmla="*/ 261456 h 3053705"/>
                      <a:gd name="connsiteX62" fmla="*/ 877579 w 2245789"/>
                      <a:gd name="connsiteY62" fmla="*/ 581905 h 3053705"/>
                      <a:gd name="connsiteX63" fmla="*/ 882717 w 2245789"/>
                      <a:gd name="connsiteY63" fmla="*/ 651169 h 3053705"/>
                      <a:gd name="connsiteX64" fmla="*/ 892992 w 2245789"/>
                      <a:gd name="connsiteY64" fmla="*/ 856457 h 3053705"/>
                      <a:gd name="connsiteX65" fmla="*/ 847610 w 2245789"/>
                      <a:gd name="connsiteY65" fmla="*/ 1009171 h 3053705"/>
                      <a:gd name="connsiteX66" fmla="*/ 799658 w 2245789"/>
                      <a:gd name="connsiteY66" fmla="*/ 977460 h 3053705"/>
                      <a:gd name="connsiteX67" fmla="*/ 780820 w 2245789"/>
                      <a:gd name="connsiteY67" fmla="*/ 954928 h 3053705"/>
                      <a:gd name="connsiteX68" fmla="*/ 637822 w 2245789"/>
                      <a:gd name="connsiteY68" fmla="*/ 658679 h 3053705"/>
                      <a:gd name="connsiteX69" fmla="*/ 555619 w 2245789"/>
                      <a:gd name="connsiteY69" fmla="*/ 329885 h 3053705"/>
                      <a:gd name="connsiteX70" fmla="*/ 463141 w 2245789"/>
                      <a:gd name="connsiteY70" fmla="*/ 167157 h 3053705"/>
                      <a:gd name="connsiteX71" fmla="*/ 371520 w 2245789"/>
                      <a:gd name="connsiteY71" fmla="*/ 177171 h 3053705"/>
                      <a:gd name="connsiteX72" fmla="*/ 335556 w 2245789"/>
                      <a:gd name="connsiteY72" fmla="*/ 267297 h 3053705"/>
                      <a:gd name="connsiteX73" fmla="*/ 426321 w 2245789"/>
                      <a:gd name="connsiteY73" fmla="*/ 600264 h 3053705"/>
                      <a:gd name="connsiteX74" fmla="*/ 488829 w 2245789"/>
                      <a:gd name="connsiteY74" fmla="*/ 820573 h 3053705"/>
                      <a:gd name="connsiteX75" fmla="*/ 504242 w 2245789"/>
                      <a:gd name="connsiteY75" fmla="*/ 880658 h 3053705"/>
                      <a:gd name="connsiteX76" fmla="*/ 565038 w 2245789"/>
                      <a:gd name="connsiteY76" fmla="*/ 1055903 h 3053705"/>
                      <a:gd name="connsiteX77" fmla="*/ 611277 w 2245789"/>
                      <a:gd name="connsiteY77" fmla="*/ 1196100 h 3053705"/>
                      <a:gd name="connsiteX78" fmla="*/ 526505 w 2245789"/>
                      <a:gd name="connsiteY78" fmla="*/ 1235322 h 3053705"/>
                      <a:gd name="connsiteX79" fmla="*/ 472560 w 2245789"/>
                      <a:gd name="connsiteY79" fmla="*/ 1170230 h 3053705"/>
                      <a:gd name="connsiteX80" fmla="*/ 422040 w 2245789"/>
                      <a:gd name="connsiteY80" fmla="*/ 1092621 h 3053705"/>
                      <a:gd name="connsiteX81" fmla="*/ 386076 w 2245789"/>
                      <a:gd name="connsiteY81" fmla="*/ 1045889 h 3053705"/>
                      <a:gd name="connsiteX82" fmla="*/ 286748 w 2245789"/>
                      <a:gd name="connsiteY82" fmla="*/ 910700 h 3053705"/>
                      <a:gd name="connsiteX83" fmla="*/ 242221 w 2245789"/>
                      <a:gd name="connsiteY83" fmla="*/ 819739 h 3053705"/>
                      <a:gd name="connsiteX84" fmla="*/ 178001 w 2245789"/>
                      <a:gd name="connsiteY84" fmla="*/ 688722 h 3053705"/>
                      <a:gd name="connsiteX85" fmla="*/ 53840 w 2245789"/>
                      <a:gd name="connsiteY85" fmla="*/ 617789 h 3053705"/>
                      <a:gd name="connsiteX86" fmla="*/ 11026 w 2245789"/>
                      <a:gd name="connsiteY86" fmla="*/ 657845 h 3053705"/>
                      <a:gd name="connsiteX87" fmla="*/ 10171 w 2245789"/>
                      <a:gd name="connsiteY87" fmla="*/ 762992 h 3053705"/>
                      <a:gd name="connsiteX88" fmla="*/ 197695 w 2245789"/>
                      <a:gd name="connsiteY88" fmla="*/ 1111815 h 3053705"/>
                      <a:gd name="connsiteX89" fmla="*/ 256778 w 2245789"/>
                      <a:gd name="connsiteY89" fmla="*/ 1218632 h 3053705"/>
                      <a:gd name="connsiteX90" fmla="*/ 302161 w 2245789"/>
                      <a:gd name="connsiteY90" fmla="*/ 1302916 h 3053705"/>
                      <a:gd name="connsiteX91" fmla="*/ 365525 w 2245789"/>
                      <a:gd name="connsiteY91" fmla="*/ 1458969 h 3053705"/>
                      <a:gd name="connsiteX92" fmla="*/ 386076 w 2245789"/>
                      <a:gd name="connsiteY92" fmla="*/ 1514046 h 3053705"/>
                      <a:gd name="connsiteX93" fmla="*/ 404058 w 2245789"/>
                      <a:gd name="connsiteY93" fmla="*/ 1567454 h 3053705"/>
                      <a:gd name="connsiteX94" fmla="*/ 466566 w 2245789"/>
                      <a:gd name="connsiteY94" fmla="*/ 1939643 h 3053705"/>
                      <a:gd name="connsiteX95" fmla="*/ 551338 w 2245789"/>
                      <a:gd name="connsiteY95" fmla="*/ 2134917 h 3053705"/>
                      <a:gd name="connsiteX96" fmla="*/ 620696 w 2245789"/>
                      <a:gd name="connsiteY96" fmla="*/ 2305990 h 3053705"/>
                      <a:gd name="connsiteX97" fmla="*/ 648097 w 2245789"/>
                      <a:gd name="connsiteY97" fmla="*/ 2379426 h 3053705"/>
                      <a:gd name="connsiteX98" fmla="*/ 657516 w 2245789"/>
                      <a:gd name="connsiteY98" fmla="*/ 2393613 h 3053705"/>
                      <a:gd name="connsiteX99" fmla="*/ 765407 w 2245789"/>
                      <a:gd name="connsiteY99" fmla="*/ 2414475 h 3053705"/>
                      <a:gd name="connsiteX100" fmla="*/ 1012015 w 2245789"/>
                      <a:gd name="connsiteY100" fmla="*/ 2394447 h 3053705"/>
                      <a:gd name="connsiteX101" fmla="*/ 1017153 w 2245789"/>
                      <a:gd name="connsiteY101" fmla="*/ 2397785 h 3053705"/>
                      <a:gd name="connsiteX102" fmla="*/ 1013728 w 2245789"/>
                      <a:gd name="connsiteY102" fmla="*/ 2402792 h 3053705"/>
                      <a:gd name="connsiteX103" fmla="*/ 766263 w 2245789"/>
                      <a:gd name="connsiteY103" fmla="*/ 2422821 h 3053705"/>
                      <a:gd name="connsiteX104" fmla="*/ 663510 w 2245789"/>
                      <a:gd name="connsiteY104" fmla="*/ 2405296 h 3053705"/>
                      <a:gd name="connsiteX105" fmla="*/ 669504 w 2245789"/>
                      <a:gd name="connsiteY105" fmla="*/ 2423655 h 3053705"/>
                      <a:gd name="connsiteX106" fmla="*/ 572744 w 2245789"/>
                      <a:gd name="connsiteY106" fmla="*/ 3050367 h 3053705"/>
                      <a:gd name="connsiteX107" fmla="*/ 1014447 w 2245789"/>
                      <a:gd name="connsiteY107" fmla="*/ 3052103 h 3053705"/>
                      <a:gd name="connsiteX108" fmla="*/ 1422172 w 2245789"/>
                      <a:gd name="connsiteY108" fmla="*/ 3053705 h 3053705"/>
                      <a:gd name="connsiteX109" fmla="*/ 1413609 w 2245789"/>
                      <a:gd name="connsiteY109" fmla="*/ 2843410 h 3053705"/>
                      <a:gd name="connsiteX110" fmla="*/ 1405903 w 2245789"/>
                      <a:gd name="connsiteY110" fmla="*/ 2578038 h 3053705"/>
                      <a:gd name="connsiteX111" fmla="*/ 1410184 w 2245789"/>
                      <a:gd name="connsiteY111" fmla="*/ 2320177 h 3053705"/>
                      <a:gd name="connsiteX112" fmla="*/ 1217522 w 2245789"/>
                      <a:gd name="connsiteY112" fmla="*/ 2370247 h 3053705"/>
                      <a:gd name="connsiteX113" fmla="*/ 1015440 w 2245789"/>
                      <a:gd name="connsiteY113" fmla="*/ 2350219 h 3053705"/>
                      <a:gd name="connsiteX114" fmla="*/ 1012015 w 2245789"/>
                      <a:gd name="connsiteY114" fmla="*/ 2345212 h 3053705"/>
                      <a:gd name="connsiteX115" fmla="*/ 1017153 w 2245789"/>
                      <a:gd name="connsiteY115" fmla="*/ 2341874 h 3053705"/>
                      <a:gd name="connsiteX116" fmla="*/ 1217522 w 2245789"/>
                      <a:gd name="connsiteY116" fmla="*/ 2361902 h 3053705"/>
                      <a:gd name="connsiteX117" fmla="*/ 1414466 w 2245789"/>
                      <a:gd name="connsiteY117" fmla="*/ 2307659 h 3053705"/>
                      <a:gd name="connsiteX118" fmla="*/ 1417891 w 2245789"/>
                      <a:gd name="connsiteY118" fmla="*/ 2300148 h 3053705"/>
                      <a:gd name="connsiteX119" fmla="*/ 1273179 w 2245789"/>
                      <a:gd name="connsiteY119" fmla="*/ 2314335 h 3053705"/>
                      <a:gd name="connsiteX120" fmla="*/ 1118194 w 2245789"/>
                      <a:gd name="connsiteY120" fmla="*/ 2298479 h 3053705"/>
                      <a:gd name="connsiteX121" fmla="*/ 904980 w 2245789"/>
                      <a:gd name="connsiteY121" fmla="*/ 2152441 h 3053705"/>
                      <a:gd name="connsiteX122" fmla="*/ 904980 w 2245789"/>
                      <a:gd name="connsiteY122" fmla="*/ 2145765 h 3053705"/>
                      <a:gd name="connsiteX123" fmla="*/ 252497 w 2245789"/>
                      <a:gd name="connsiteY123" fmla="*/ 882327 h 3053705"/>
                      <a:gd name="connsiteX124" fmla="*/ 214820 w 2245789"/>
                      <a:gd name="connsiteY124" fmla="*/ 915707 h 3053705"/>
                      <a:gd name="connsiteX125" fmla="*/ 135187 w 2245789"/>
                      <a:gd name="connsiteY125" fmla="*/ 934900 h 3053705"/>
                      <a:gd name="connsiteX126" fmla="*/ 135187 w 2245789"/>
                      <a:gd name="connsiteY126" fmla="*/ 934900 h 3053705"/>
                      <a:gd name="connsiteX127" fmla="*/ 130905 w 2245789"/>
                      <a:gd name="connsiteY127" fmla="*/ 930728 h 3053705"/>
                      <a:gd name="connsiteX128" fmla="*/ 135187 w 2245789"/>
                      <a:gd name="connsiteY128" fmla="*/ 926555 h 3053705"/>
                      <a:gd name="connsiteX129" fmla="*/ 211395 w 2245789"/>
                      <a:gd name="connsiteY129" fmla="*/ 908196 h 3053705"/>
                      <a:gd name="connsiteX130" fmla="*/ 245646 w 2245789"/>
                      <a:gd name="connsiteY130" fmla="*/ 878154 h 3053705"/>
                      <a:gd name="connsiteX131" fmla="*/ 251641 w 2245789"/>
                      <a:gd name="connsiteY131" fmla="*/ 876485 h 3053705"/>
                      <a:gd name="connsiteX132" fmla="*/ 252497 w 2245789"/>
                      <a:gd name="connsiteY132" fmla="*/ 882327 h 3053705"/>
                      <a:gd name="connsiteX133" fmla="*/ 360388 w 2245789"/>
                      <a:gd name="connsiteY133" fmla="*/ 1060076 h 3053705"/>
                      <a:gd name="connsiteX134" fmla="*/ 312436 w 2245789"/>
                      <a:gd name="connsiteY134" fmla="*/ 1089283 h 3053705"/>
                      <a:gd name="connsiteX135" fmla="*/ 261916 w 2245789"/>
                      <a:gd name="connsiteY135" fmla="*/ 1137685 h 3053705"/>
                      <a:gd name="connsiteX136" fmla="*/ 258491 w 2245789"/>
                      <a:gd name="connsiteY136" fmla="*/ 1139354 h 3053705"/>
                      <a:gd name="connsiteX137" fmla="*/ 255922 w 2245789"/>
                      <a:gd name="connsiteY137" fmla="*/ 1138519 h 3053705"/>
                      <a:gd name="connsiteX138" fmla="*/ 254209 w 2245789"/>
                      <a:gd name="connsiteY138" fmla="*/ 1132678 h 3053705"/>
                      <a:gd name="connsiteX139" fmla="*/ 306443 w 2245789"/>
                      <a:gd name="connsiteY139" fmla="*/ 1081773 h 3053705"/>
                      <a:gd name="connsiteX140" fmla="*/ 356963 w 2245789"/>
                      <a:gd name="connsiteY140" fmla="*/ 1051731 h 3053705"/>
                      <a:gd name="connsiteX141" fmla="*/ 362100 w 2245789"/>
                      <a:gd name="connsiteY141" fmla="*/ 1054234 h 3053705"/>
                      <a:gd name="connsiteX142" fmla="*/ 360388 w 2245789"/>
                      <a:gd name="connsiteY142" fmla="*/ 1060076 h 3053705"/>
                      <a:gd name="connsiteX143" fmla="*/ 1303150 w 2245789"/>
                      <a:gd name="connsiteY143" fmla="*/ 2455366 h 3053705"/>
                      <a:gd name="connsiteX144" fmla="*/ 1308287 w 2245789"/>
                      <a:gd name="connsiteY144" fmla="*/ 2458704 h 3053705"/>
                      <a:gd name="connsiteX145" fmla="*/ 1304862 w 2245789"/>
                      <a:gd name="connsiteY145" fmla="*/ 2463711 h 3053705"/>
                      <a:gd name="connsiteX146" fmla="*/ 1022291 w 2245789"/>
                      <a:gd name="connsiteY146" fmla="*/ 2499595 h 3053705"/>
                      <a:gd name="connsiteX147" fmla="*/ 956357 w 2245789"/>
                      <a:gd name="connsiteY147" fmla="*/ 2501264 h 3053705"/>
                      <a:gd name="connsiteX148" fmla="*/ 756845 w 2245789"/>
                      <a:gd name="connsiteY148" fmla="*/ 2487077 h 3053705"/>
                      <a:gd name="connsiteX149" fmla="*/ 753419 w 2245789"/>
                      <a:gd name="connsiteY149" fmla="*/ 2482070 h 3053705"/>
                      <a:gd name="connsiteX150" fmla="*/ 758557 w 2245789"/>
                      <a:gd name="connsiteY150" fmla="*/ 2478732 h 3053705"/>
                      <a:gd name="connsiteX151" fmla="*/ 1022291 w 2245789"/>
                      <a:gd name="connsiteY151" fmla="*/ 2491250 h 3053705"/>
                      <a:gd name="connsiteX152" fmla="*/ 1303150 w 2245789"/>
                      <a:gd name="connsiteY152" fmla="*/ 2455366 h 3053705"/>
                      <a:gd name="connsiteX153" fmla="*/ 1269754 w 2245789"/>
                      <a:gd name="connsiteY153" fmla="*/ 1453127 h 3053705"/>
                      <a:gd name="connsiteX154" fmla="*/ 1052260 w 2245789"/>
                      <a:gd name="connsiteY154" fmla="*/ 1670933 h 3053705"/>
                      <a:gd name="connsiteX155" fmla="*/ 947794 w 2245789"/>
                      <a:gd name="connsiteY155" fmla="*/ 1952160 h 3053705"/>
                      <a:gd name="connsiteX156" fmla="*/ 943513 w 2245789"/>
                      <a:gd name="connsiteY156" fmla="*/ 1956333 h 3053705"/>
                      <a:gd name="connsiteX157" fmla="*/ 943513 w 2245789"/>
                      <a:gd name="connsiteY157" fmla="*/ 1956333 h 3053705"/>
                      <a:gd name="connsiteX158" fmla="*/ 939231 w 2245789"/>
                      <a:gd name="connsiteY158" fmla="*/ 1952160 h 3053705"/>
                      <a:gd name="connsiteX159" fmla="*/ 1045410 w 2245789"/>
                      <a:gd name="connsiteY159" fmla="*/ 1667595 h 3053705"/>
                      <a:gd name="connsiteX160" fmla="*/ 1266329 w 2245789"/>
                      <a:gd name="connsiteY160" fmla="*/ 1447286 h 3053705"/>
                      <a:gd name="connsiteX161" fmla="*/ 1272324 w 2245789"/>
                      <a:gd name="connsiteY161" fmla="*/ 1448955 h 3053705"/>
                      <a:gd name="connsiteX162" fmla="*/ 1269754 w 2245789"/>
                      <a:gd name="connsiteY162" fmla="*/ 1453127 h 3053705"/>
                      <a:gd name="connsiteX163" fmla="*/ 1375933 w 2245789"/>
                      <a:gd name="connsiteY163" fmla="*/ 443378 h 3053705"/>
                      <a:gd name="connsiteX164" fmla="*/ 1431591 w 2245789"/>
                      <a:gd name="connsiteY164" fmla="*/ 450054 h 3053705"/>
                      <a:gd name="connsiteX165" fmla="*/ 1511225 w 2245789"/>
                      <a:gd name="connsiteY165" fmla="*/ 479261 h 3053705"/>
                      <a:gd name="connsiteX166" fmla="*/ 1512937 w 2245789"/>
                      <a:gd name="connsiteY166" fmla="*/ 484268 h 3053705"/>
                      <a:gd name="connsiteX167" fmla="*/ 1509512 w 2245789"/>
                      <a:gd name="connsiteY167" fmla="*/ 486772 h 3053705"/>
                      <a:gd name="connsiteX168" fmla="*/ 1507800 w 2245789"/>
                      <a:gd name="connsiteY168" fmla="*/ 486772 h 3053705"/>
                      <a:gd name="connsiteX169" fmla="*/ 1429879 w 2245789"/>
                      <a:gd name="connsiteY169" fmla="*/ 458399 h 3053705"/>
                      <a:gd name="connsiteX170" fmla="*/ 1375077 w 2245789"/>
                      <a:gd name="connsiteY170" fmla="*/ 452557 h 3053705"/>
                      <a:gd name="connsiteX171" fmla="*/ 1371652 w 2245789"/>
                      <a:gd name="connsiteY171" fmla="*/ 448385 h 3053705"/>
                      <a:gd name="connsiteX172" fmla="*/ 1375933 w 2245789"/>
                      <a:gd name="connsiteY172" fmla="*/ 443378 h 3053705"/>
                      <a:gd name="connsiteX173" fmla="*/ 1333119 w 2245789"/>
                      <a:gd name="connsiteY173" fmla="*/ 691225 h 3053705"/>
                      <a:gd name="connsiteX174" fmla="*/ 1406759 w 2245789"/>
                      <a:gd name="connsiteY174" fmla="*/ 698736 h 3053705"/>
                      <a:gd name="connsiteX175" fmla="*/ 1471836 w 2245789"/>
                      <a:gd name="connsiteY175" fmla="*/ 724605 h 3053705"/>
                      <a:gd name="connsiteX176" fmla="*/ 1473548 w 2245789"/>
                      <a:gd name="connsiteY176" fmla="*/ 730447 h 3053705"/>
                      <a:gd name="connsiteX177" fmla="*/ 1470123 w 2245789"/>
                      <a:gd name="connsiteY177" fmla="*/ 732950 h 3053705"/>
                      <a:gd name="connsiteX178" fmla="*/ 1468411 w 2245789"/>
                      <a:gd name="connsiteY178" fmla="*/ 732116 h 3053705"/>
                      <a:gd name="connsiteX179" fmla="*/ 1405903 w 2245789"/>
                      <a:gd name="connsiteY179" fmla="*/ 707081 h 3053705"/>
                      <a:gd name="connsiteX180" fmla="*/ 1333976 w 2245789"/>
                      <a:gd name="connsiteY180" fmla="*/ 700405 h 3053705"/>
                      <a:gd name="connsiteX181" fmla="*/ 1333976 w 2245789"/>
                      <a:gd name="connsiteY181" fmla="*/ 700405 h 3053705"/>
                      <a:gd name="connsiteX182" fmla="*/ 1329694 w 2245789"/>
                      <a:gd name="connsiteY182" fmla="*/ 696232 h 3053705"/>
                      <a:gd name="connsiteX183" fmla="*/ 1333119 w 2245789"/>
                      <a:gd name="connsiteY183" fmla="*/ 691225 h 3053705"/>
                      <a:gd name="connsiteX184" fmla="*/ 1316850 w 2245789"/>
                      <a:gd name="connsiteY184" fmla="*/ 731281 h 3053705"/>
                      <a:gd name="connsiteX185" fmla="*/ 1407615 w 2245789"/>
                      <a:gd name="connsiteY185" fmla="*/ 746302 h 3053705"/>
                      <a:gd name="connsiteX186" fmla="*/ 1464986 w 2245789"/>
                      <a:gd name="connsiteY186" fmla="*/ 761323 h 3053705"/>
                      <a:gd name="connsiteX187" fmla="*/ 1467555 w 2245789"/>
                      <a:gd name="connsiteY187" fmla="*/ 766330 h 3053705"/>
                      <a:gd name="connsiteX188" fmla="*/ 1463273 w 2245789"/>
                      <a:gd name="connsiteY188" fmla="*/ 769668 h 3053705"/>
                      <a:gd name="connsiteX189" fmla="*/ 1462417 w 2245789"/>
                      <a:gd name="connsiteY189" fmla="*/ 769668 h 3053705"/>
                      <a:gd name="connsiteX190" fmla="*/ 1405903 w 2245789"/>
                      <a:gd name="connsiteY190" fmla="*/ 754647 h 3053705"/>
                      <a:gd name="connsiteX191" fmla="*/ 1315993 w 2245789"/>
                      <a:gd name="connsiteY191" fmla="*/ 739626 h 3053705"/>
                      <a:gd name="connsiteX192" fmla="*/ 1312568 w 2245789"/>
                      <a:gd name="connsiteY192" fmla="*/ 734619 h 3053705"/>
                      <a:gd name="connsiteX193" fmla="*/ 1316850 w 2245789"/>
                      <a:gd name="connsiteY193" fmla="*/ 731281 h 3053705"/>
                      <a:gd name="connsiteX194" fmla="*/ 1209815 w 2245789"/>
                      <a:gd name="connsiteY194" fmla="*/ 999992 h 3053705"/>
                      <a:gd name="connsiteX195" fmla="*/ 1321131 w 2245789"/>
                      <a:gd name="connsiteY195" fmla="*/ 1028365 h 3053705"/>
                      <a:gd name="connsiteX196" fmla="*/ 1406759 w 2245789"/>
                      <a:gd name="connsiteY196" fmla="*/ 1067586 h 3053705"/>
                      <a:gd name="connsiteX197" fmla="*/ 1408471 w 2245789"/>
                      <a:gd name="connsiteY197" fmla="*/ 1073428 h 3053705"/>
                      <a:gd name="connsiteX198" fmla="*/ 1405046 w 2245789"/>
                      <a:gd name="connsiteY198" fmla="*/ 1075931 h 3053705"/>
                      <a:gd name="connsiteX199" fmla="*/ 1403334 w 2245789"/>
                      <a:gd name="connsiteY199" fmla="*/ 1075097 h 3053705"/>
                      <a:gd name="connsiteX200" fmla="*/ 1318563 w 2245789"/>
                      <a:gd name="connsiteY200" fmla="*/ 1036710 h 3053705"/>
                      <a:gd name="connsiteX201" fmla="*/ 1208959 w 2245789"/>
                      <a:gd name="connsiteY201" fmla="*/ 1009171 h 3053705"/>
                      <a:gd name="connsiteX202" fmla="*/ 1205534 w 2245789"/>
                      <a:gd name="connsiteY202" fmla="*/ 1004164 h 3053705"/>
                      <a:gd name="connsiteX203" fmla="*/ 1209815 w 2245789"/>
                      <a:gd name="connsiteY203" fmla="*/ 999992 h 3053705"/>
                      <a:gd name="connsiteX204" fmla="*/ 1086511 w 2245789"/>
                      <a:gd name="connsiteY204" fmla="*/ 983301 h 3053705"/>
                      <a:gd name="connsiteX205" fmla="*/ 1090793 w 2245789"/>
                      <a:gd name="connsiteY205" fmla="*/ 987474 h 3053705"/>
                      <a:gd name="connsiteX206" fmla="*/ 1086511 w 2245789"/>
                      <a:gd name="connsiteY206" fmla="*/ 991647 h 3053705"/>
                      <a:gd name="connsiteX207" fmla="*/ 994033 w 2245789"/>
                      <a:gd name="connsiteY207" fmla="*/ 988308 h 3053705"/>
                      <a:gd name="connsiteX208" fmla="*/ 916968 w 2245789"/>
                      <a:gd name="connsiteY208" fmla="*/ 994150 h 3053705"/>
                      <a:gd name="connsiteX209" fmla="*/ 916112 w 2245789"/>
                      <a:gd name="connsiteY209" fmla="*/ 994150 h 3053705"/>
                      <a:gd name="connsiteX210" fmla="*/ 911830 w 2245789"/>
                      <a:gd name="connsiteY210" fmla="*/ 990812 h 3053705"/>
                      <a:gd name="connsiteX211" fmla="*/ 915255 w 2245789"/>
                      <a:gd name="connsiteY211" fmla="*/ 985805 h 3053705"/>
                      <a:gd name="connsiteX212" fmla="*/ 994033 w 2245789"/>
                      <a:gd name="connsiteY212" fmla="*/ 979963 h 3053705"/>
                      <a:gd name="connsiteX213" fmla="*/ 1086511 w 2245789"/>
                      <a:gd name="connsiteY213" fmla="*/ 983301 h 3053705"/>
                      <a:gd name="connsiteX214" fmla="*/ 1075380 w 2245789"/>
                      <a:gd name="connsiteY214" fmla="*/ 673701 h 3053705"/>
                      <a:gd name="connsiteX215" fmla="*/ 1071098 w 2245789"/>
                      <a:gd name="connsiteY215" fmla="*/ 677873 h 3053705"/>
                      <a:gd name="connsiteX216" fmla="*/ 1012015 w 2245789"/>
                      <a:gd name="connsiteY216" fmla="*/ 675370 h 3053705"/>
                      <a:gd name="connsiteX217" fmla="*/ 921250 w 2245789"/>
                      <a:gd name="connsiteY217" fmla="*/ 680377 h 3053705"/>
                      <a:gd name="connsiteX218" fmla="*/ 921250 w 2245789"/>
                      <a:gd name="connsiteY218" fmla="*/ 680377 h 3053705"/>
                      <a:gd name="connsiteX219" fmla="*/ 916968 w 2245789"/>
                      <a:gd name="connsiteY219" fmla="*/ 676204 h 3053705"/>
                      <a:gd name="connsiteX220" fmla="*/ 921250 w 2245789"/>
                      <a:gd name="connsiteY220" fmla="*/ 672032 h 3053705"/>
                      <a:gd name="connsiteX221" fmla="*/ 1012871 w 2245789"/>
                      <a:gd name="connsiteY221" fmla="*/ 667025 h 3053705"/>
                      <a:gd name="connsiteX222" fmla="*/ 1071955 w 2245789"/>
                      <a:gd name="connsiteY222" fmla="*/ 669528 h 3053705"/>
                      <a:gd name="connsiteX223" fmla="*/ 1075380 w 2245789"/>
                      <a:gd name="connsiteY223" fmla="*/ 673701 h 3053705"/>
                      <a:gd name="connsiteX224" fmla="*/ 1070242 w 2245789"/>
                      <a:gd name="connsiteY224" fmla="*/ 631975 h 3053705"/>
                      <a:gd name="connsiteX225" fmla="*/ 1073667 w 2245789"/>
                      <a:gd name="connsiteY225" fmla="*/ 636982 h 3053705"/>
                      <a:gd name="connsiteX226" fmla="*/ 1069385 w 2245789"/>
                      <a:gd name="connsiteY226" fmla="*/ 640320 h 3053705"/>
                      <a:gd name="connsiteX227" fmla="*/ 1068530 w 2245789"/>
                      <a:gd name="connsiteY227" fmla="*/ 640320 h 3053705"/>
                      <a:gd name="connsiteX228" fmla="*/ 1001740 w 2245789"/>
                      <a:gd name="connsiteY228" fmla="*/ 629472 h 3053705"/>
                      <a:gd name="connsiteX229" fmla="*/ 930668 w 2245789"/>
                      <a:gd name="connsiteY229" fmla="*/ 638651 h 3053705"/>
                      <a:gd name="connsiteX230" fmla="*/ 925531 w 2245789"/>
                      <a:gd name="connsiteY230" fmla="*/ 635313 h 3053705"/>
                      <a:gd name="connsiteX231" fmla="*/ 928956 w 2245789"/>
                      <a:gd name="connsiteY231" fmla="*/ 630306 h 3053705"/>
                      <a:gd name="connsiteX232" fmla="*/ 1002596 w 2245789"/>
                      <a:gd name="connsiteY232" fmla="*/ 621127 h 3053705"/>
                      <a:gd name="connsiteX233" fmla="*/ 1070242 w 2245789"/>
                      <a:gd name="connsiteY233" fmla="*/ 631975 h 3053705"/>
                      <a:gd name="connsiteX234" fmla="*/ 888711 w 2245789"/>
                      <a:gd name="connsiteY234" fmla="*/ 358258 h 3053705"/>
                      <a:gd name="connsiteX235" fmla="*/ 884429 w 2245789"/>
                      <a:gd name="connsiteY235" fmla="*/ 354086 h 3053705"/>
                      <a:gd name="connsiteX236" fmla="*/ 888711 w 2245789"/>
                      <a:gd name="connsiteY236" fmla="*/ 349913 h 3053705"/>
                      <a:gd name="connsiteX237" fmla="*/ 896417 w 2245789"/>
                      <a:gd name="connsiteY237" fmla="*/ 349913 h 3053705"/>
                      <a:gd name="connsiteX238" fmla="*/ 960639 w 2245789"/>
                      <a:gd name="connsiteY238" fmla="*/ 349913 h 3053705"/>
                      <a:gd name="connsiteX239" fmla="*/ 1023146 w 2245789"/>
                      <a:gd name="connsiteY239" fmla="*/ 342403 h 3053705"/>
                      <a:gd name="connsiteX240" fmla="*/ 1028284 w 2245789"/>
                      <a:gd name="connsiteY240" fmla="*/ 345741 h 3053705"/>
                      <a:gd name="connsiteX241" fmla="*/ 1024859 w 2245789"/>
                      <a:gd name="connsiteY241" fmla="*/ 350748 h 3053705"/>
                      <a:gd name="connsiteX242" fmla="*/ 962351 w 2245789"/>
                      <a:gd name="connsiteY242" fmla="*/ 358258 h 3053705"/>
                      <a:gd name="connsiteX243" fmla="*/ 934094 w 2245789"/>
                      <a:gd name="connsiteY243" fmla="*/ 359093 h 3053705"/>
                      <a:gd name="connsiteX244" fmla="*/ 897274 w 2245789"/>
                      <a:gd name="connsiteY244" fmla="*/ 358258 h 3053705"/>
                      <a:gd name="connsiteX245" fmla="*/ 888711 w 2245789"/>
                      <a:gd name="connsiteY245" fmla="*/ 358258 h 3053705"/>
                      <a:gd name="connsiteX246" fmla="*/ 803084 w 2245789"/>
                      <a:gd name="connsiteY246" fmla="*/ 1027530 h 3053705"/>
                      <a:gd name="connsiteX247" fmla="*/ 809077 w 2245789"/>
                      <a:gd name="connsiteY247" fmla="*/ 1030034 h 3053705"/>
                      <a:gd name="connsiteX248" fmla="*/ 806509 w 2245789"/>
                      <a:gd name="connsiteY248" fmla="*/ 1035875 h 3053705"/>
                      <a:gd name="connsiteX249" fmla="*/ 729444 w 2245789"/>
                      <a:gd name="connsiteY249" fmla="*/ 1074262 h 3053705"/>
                      <a:gd name="connsiteX250" fmla="*/ 641247 w 2245789"/>
                      <a:gd name="connsiteY250" fmla="*/ 1149368 h 3053705"/>
                      <a:gd name="connsiteX251" fmla="*/ 637822 w 2245789"/>
                      <a:gd name="connsiteY251" fmla="*/ 1151037 h 3053705"/>
                      <a:gd name="connsiteX252" fmla="*/ 635253 w 2245789"/>
                      <a:gd name="connsiteY252" fmla="*/ 1150202 h 3053705"/>
                      <a:gd name="connsiteX253" fmla="*/ 635253 w 2245789"/>
                      <a:gd name="connsiteY253" fmla="*/ 1144361 h 3053705"/>
                      <a:gd name="connsiteX254" fmla="*/ 725162 w 2245789"/>
                      <a:gd name="connsiteY254" fmla="*/ 1067586 h 3053705"/>
                      <a:gd name="connsiteX255" fmla="*/ 803084 w 2245789"/>
                      <a:gd name="connsiteY255" fmla="*/ 1027530 h 3053705"/>
                      <a:gd name="connsiteX256" fmla="*/ 448585 w 2245789"/>
                      <a:gd name="connsiteY256" fmla="*/ 549359 h 3053705"/>
                      <a:gd name="connsiteX257" fmla="*/ 444303 w 2245789"/>
                      <a:gd name="connsiteY257" fmla="*/ 545187 h 3053705"/>
                      <a:gd name="connsiteX258" fmla="*/ 448585 w 2245789"/>
                      <a:gd name="connsiteY258" fmla="*/ 541014 h 3053705"/>
                      <a:gd name="connsiteX259" fmla="*/ 521368 w 2245789"/>
                      <a:gd name="connsiteY259" fmla="*/ 533504 h 3053705"/>
                      <a:gd name="connsiteX260" fmla="*/ 569319 w 2245789"/>
                      <a:gd name="connsiteY260" fmla="*/ 511807 h 3053705"/>
                      <a:gd name="connsiteX261" fmla="*/ 575314 w 2245789"/>
                      <a:gd name="connsiteY261" fmla="*/ 512641 h 3053705"/>
                      <a:gd name="connsiteX262" fmla="*/ 574457 w 2245789"/>
                      <a:gd name="connsiteY262" fmla="*/ 518483 h 3053705"/>
                      <a:gd name="connsiteX263" fmla="*/ 523937 w 2245789"/>
                      <a:gd name="connsiteY263" fmla="*/ 541014 h 3053705"/>
                      <a:gd name="connsiteX264" fmla="*/ 448585 w 2245789"/>
                      <a:gd name="connsiteY264" fmla="*/ 549359 h 3053705"/>
                      <a:gd name="connsiteX265" fmla="*/ 520512 w 2245789"/>
                      <a:gd name="connsiteY265" fmla="*/ 817235 h 3053705"/>
                      <a:gd name="connsiteX266" fmla="*/ 522225 w 2245789"/>
                      <a:gd name="connsiteY266" fmla="*/ 811394 h 3053705"/>
                      <a:gd name="connsiteX267" fmla="*/ 589870 w 2245789"/>
                      <a:gd name="connsiteY267" fmla="*/ 781352 h 3053705"/>
                      <a:gd name="connsiteX268" fmla="*/ 659229 w 2245789"/>
                      <a:gd name="connsiteY268" fmla="*/ 772172 h 3053705"/>
                      <a:gd name="connsiteX269" fmla="*/ 663510 w 2245789"/>
                      <a:gd name="connsiteY269" fmla="*/ 776345 h 3053705"/>
                      <a:gd name="connsiteX270" fmla="*/ 659229 w 2245789"/>
                      <a:gd name="connsiteY270" fmla="*/ 780517 h 3053705"/>
                      <a:gd name="connsiteX271" fmla="*/ 591583 w 2245789"/>
                      <a:gd name="connsiteY271" fmla="*/ 789697 h 3053705"/>
                      <a:gd name="connsiteX272" fmla="*/ 526505 w 2245789"/>
                      <a:gd name="connsiteY272" fmla="*/ 818904 h 3053705"/>
                      <a:gd name="connsiteX273" fmla="*/ 523937 w 2245789"/>
                      <a:gd name="connsiteY273" fmla="*/ 819739 h 3053705"/>
                      <a:gd name="connsiteX274" fmla="*/ 520512 w 2245789"/>
                      <a:gd name="connsiteY274" fmla="*/ 817235 h 3053705"/>
                      <a:gd name="connsiteX275" fmla="*/ 531643 w 2245789"/>
                      <a:gd name="connsiteY275" fmla="*/ 861464 h 3053705"/>
                      <a:gd name="connsiteX276" fmla="*/ 529931 w 2245789"/>
                      <a:gd name="connsiteY276" fmla="*/ 861464 h 3053705"/>
                      <a:gd name="connsiteX277" fmla="*/ 525650 w 2245789"/>
                      <a:gd name="connsiteY277" fmla="*/ 858960 h 3053705"/>
                      <a:gd name="connsiteX278" fmla="*/ 528218 w 2245789"/>
                      <a:gd name="connsiteY278" fmla="*/ 853119 h 3053705"/>
                      <a:gd name="connsiteX279" fmla="*/ 613846 w 2245789"/>
                      <a:gd name="connsiteY279" fmla="*/ 821408 h 3053705"/>
                      <a:gd name="connsiteX280" fmla="*/ 671217 w 2245789"/>
                      <a:gd name="connsiteY280" fmla="*/ 806387 h 3053705"/>
                      <a:gd name="connsiteX281" fmla="*/ 676354 w 2245789"/>
                      <a:gd name="connsiteY281" fmla="*/ 809725 h 3053705"/>
                      <a:gd name="connsiteX282" fmla="*/ 672929 w 2245789"/>
                      <a:gd name="connsiteY282" fmla="*/ 814732 h 3053705"/>
                      <a:gd name="connsiteX283" fmla="*/ 616415 w 2245789"/>
                      <a:gd name="connsiteY283" fmla="*/ 829753 h 3053705"/>
                      <a:gd name="connsiteX284" fmla="*/ 531643 w 2245789"/>
                      <a:gd name="connsiteY284" fmla="*/ 861464 h 3053705"/>
                      <a:gd name="connsiteX285" fmla="*/ 374088 w 2245789"/>
                      <a:gd name="connsiteY285" fmla="*/ 1396381 h 3053705"/>
                      <a:gd name="connsiteX286" fmla="*/ 370663 w 2245789"/>
                      <a:gd name="connsiteY286" fmla="*/ 1398050 h 3053705"/>
                      <a:gd name="connsiteX287" fmla="*/ 368095 w 2245789"/>
                      <a:gd name="connsiteY287" fmla="*/ 1397215 h 3053705"/>
                      <a:gd name="connsiteX288" fmla="*/ 366382 w 2245789"/>
                      <a:gd name="connsiteY288" fmla="*/ 1391374 h 3053705"/>
                      <a:gd name="connsiteX289" fmla="*/ 440878 w 2245789"/>
                      <a:gd name="connsiteY289" fmla="*/ 1297909 h 3053705"/>
                      <a:gd name="connsiteX290" fmla="*/ 508524 w 2245789"/>
                      <a:gd name="connsiteY290" fmla="*/ 1251177 h 3053705"/>
                      <a:gd name="connsiteX291" fmla="*/ 514518 w 2245789"/>
                      <a:gd name="connsiteY291" fmla="*/ 1253681 h 3053705"/>
                      <a:gd name="connsiteX292" fmla="*/ 511949 w 2245789"/>
                      <a:gd name="connsiteY292" fmla="*/ 1259522 h 3053705"/>
                      <a:gd name="connsiteX293" fmla="*/ 446872 w 2245789"/>
                      <a:gd name="connsiteY293" fmla="*/ 1305420 h 3053705"/>
                      <a:gd name="connsiteX294" fmla="*/ 374088 w 2245789"/>
                      <a:gd name="connsiteY294" fmla="*/ 1396381 h 3053705"/>
                      <a:gd name="connsiteX295" fmla="*/ 460573 w 2245789"/>
                      <a:gd name="connsiteY295" fmla="*/ 1577468 h 3053705"/>
                      <a:gd name="connsiteX296" fmla="*/ 459716 w 2245789"/>
                      <a:gd name="connsiteY296" fmla="*/ 1577468 h 3053705"/>
                      <a:gd name="connsiteX297" fmla="*/ 455435 w 2245789"/>
                      <a:gd name="connsiteY297" fmla="*/ 1574130 h 3053705"/>
                      <a:gd name="connsiteX298" fmla="*/ 458860 w 2245789"/>
                      <a:gd name="connsiteY298" fmla="*/ 1569123 h 3053705"/>
                      <a:gd name="connsiteX299" fmla="*/ 907549 w 2245789"/>
                      <a:gd name="connsiteY299" fmla="*/ 1404726 h 3053705"/>
                      <a:gd name="connsiteX300" fmla="*/ 1187552 w 2245789"/>
                      <a:gd name="connsiteY300" fmla="*/ 1181079 h 3053705"/>
                      <a:gd name="connsiteX301" fmla="*/ 1193546 w 2245789"/>
                      <a:gd name="connsiteY301" fmla="*/ 1181079 h 3053705"/>
                      <a:gd name="connsiteX302" fmla="*/ 1193546 w 2245789"/>
                      <a:gd name="connsiteY302" fmla="*/ 1186920 h 3053705"/>
                      <a:gd name="connsiteX303" fmla="*/ 911830 w 2245789"/>
                      <a:gd name="connsiteY303" fmla="*/ 1411402 h 3053705"/>
                      <a:gd name="connsiteX304" fmla="*/ 460573 w 2245789"/>
                      <a:gd name="connsiteY304" fmla="*/ 1577468 h 3053705"/>
                      <a:gd name="connsiteX305" fmla="*/ 572744 w 2245789"/>
                      <a:gd name="connsiteY305" fmla="*/ 1831992 h 3053705"/>
                      <a:gd name="connsiteX306" fmla="*/ 570176 w 2245789"/>
                      <a:gd name="connsiteY306" fmla="*/ 1832826 h 3053705"/>
                      <a:gd name="connsiteX307" fmla="*/ 566751 w 2245789"/>
                      <a:gd name="connsiteY307" fmla="*/ 1831157 h 3053705"/>
                      <a:gd name="connsiteX308" fmla="*/ 566751 w 2245789"/>
                      <a:gd name="connsiteY308" fmla="*/ 1825316 h 3053705"/>
                      <a:gd name="connsiteX309" fmla="*/ 1000027 w 2245789"/>
                      <a:gd name="connsiteY309" fmla="*/ 1469817 h 3053705"/>
                      <a:gd name="connsiteX310" fmla="*/ 1250916 w 2245789"/>
                      <a:gd name="connsiteY310" fmla="*/ 1336297 h 3053705"/>
                      <a:gd name="connsiteX311" fmla="*/ 1256911 w 2245789"/>
                      <a:gd name="connsiteY311" fmla="*/ 1337966 h 3053705"/>
                      <a:gd name="connsiteX312" fmla="*/ 1255198 w 2245789"/>
                      <a:gd name="connsiteY312" fmla="*/ 1343807 h 3053705"/>
                      <a:gd name="connsiteX313" fmla="*/ 1005165 w 2245789"/>
                      <a:gd name="connsiteY313" fmla="*/ 1476493 h 3053705"/>
                      <a:gd name="connsiteX314" fmla="*/ 572744 w 2245789"/>
                      <a:gd name="connsiteY314" fmla="*/ 1831992 h 30537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</a:cxnLst>
                    <a:rect l="l" t="t" r="r" b="b"/>
                    <a:pathLst>
                      <a:path w="2245789" h="3053705" fill="none" extrusionOk="0">
                        <a:moveTo>
                          <a:pt x="904980" y="2145765"/>
                        </a:moveTo>
                        <a:cubicBezTo>
                          <a:pt x="907026" y="2146346"/>
                          <a:pt x="909136" y="2146853"/>
                          <a:pt x="910975" y="2147434"/>
                        </a:cubicBezTo>
                        <a:cubicBezTo>
                          <a:pt x="934270" y="2132080"/>
                          <a:pt x="985421" y="2253639"/>
                          <a:pt x="1119050" y="2289300"/>
                        </a:cubicBezTo>
                        <a:cubicBezTo>
                          <a:pt x="1272474" y="2322381"/>
                          <a:pt x="1398629" y="2292009"/>
                          <a:pt x="1422172" y="2289300"/>
                        </a:cubicBezTo>
                        <a:cubicBezTo>
                          <a:pt x="1431254" y="2231128"/>
                          <a:pt x="1485307" y="2172834"/>
                          <a:pt x="1564314" y="2104875"/>
                        </a:cubicBezTo>
                        <a:cubicBezTo>
                          <a:pt x="1604550" y="2029017"/>
                          <a:pt x="1678851" y="1961260"/>
                          <a:pt x="1726151" y="1900421"/>
                        </a:cubicBezTo>
                        <a:cubicBezTo>
                          <a:pt x="1750893" y="1852080"/>
                          <a:pt x="1786592" y="1775165"/>
                          <a:pt x="1823766" y="1715996"/>
                        </a:cubicBezTo>
                        <a:cubicBezTo>
                          <a:pt x="1843104" y="1666714"/>
                          <a:pt x="1871787" y="1610170"/>
                          <a:pt x="1894837" y="1575799"/>
                        </a:cubicBezTo>
                        <a:cubicBezTo>
                          <a:pt x="1937472" y="1490782"/>
                          <a:pt x="1972276" y="1469924"/>
                          <a:pt x="2006153" y="1446451"/>
                        </a:cubicBezTo>
                        <a:cubicBezTo>
                          <a:pt x="2014050" y="1441657"/>
                          <a:pt x="2021882" y="1434592"/>
                          <a:pt x="2031841" y="1427257"/>
                        </a:cubicBezTo>
                        <a:cubicBezTo>
                          <a:pt x="2045677" y="1411025"/>
                          <a:pt x="2064644" y="1400029"/>
                          <a:pt x="2083218" y="1383863"/>
                        </a:cubicBezTo>
                        <a:cubicBezTo>
                          <a:pt x="2121245" y="1350918"/>
                          <a:pt x="2173155" y="1312661"/>
                          <a:pt x="2201384" y="1289564"/>
                        </a:cubicBezTo>
                        <a:cubicBezTo>
                          <a:pt x="2238662" y="1278920"/>
                          <a:pt x="2251684" y="1232380"/>
                          <a:pt x="2236492" y="1187755"/>
                        </a:cubicBezTo>
                        <a:cubicBezTo>
                          <a:pt x="2208930" y="1154369"/>
                          <a:pt x="2161834" y="1135691"/>
                          <a:pt x="2017285" y="1156044"/>
                        </a:cubicBezTo>
                        <a:cubicBezTo>
                          <a:pt x="2016543" y="1156000"/>
                          <a:pt x="2015994" y="1156054"/>
                          <a:pt x="2015573" y="1156044"/>
                        </a:cubicBezTo>
                        <a:cubicBezTo>
                          <a:pt x="1866977" y="1159899"/>
                          <a:pt x="1734435" y="1328828"/>
                          <a:pt x="1695325" y="1378856"/>
                        </a:cubicBezTo>
                        <a:cubicBezTo>
                          <a:pt x="1666611" y="1423515"/>
                          <a:pt x="1584733" y="1521018"/>
                          <a:pt x="1559176" y="1534908"/>
                        </a:cubicBezTo>
                        <a:cubicBezTo>
                          <a:pt x="1535578" y="1541642"/>
                          <a:pt x="1486895" y="1578721"/>
                          <a:pt x="1431591" y="1578303"/>
                        </a:cubicBezTo>
                        <a:cubicBezTo>
                          <a:pt x="1428414" y="1578713"/>
                          <a:pt x="1424086" y="1578541"/>
                          <a:pt x="1420459" y="1577468"/>
                        </a:cubicBezTo>
                        <a:cubicBezTo>
                          <a:pt x="1386454" y="1577906"/>
                          <a:pt x="1363892" y="1573221"/>
                          <a:pt x="1346819" y="1571627"/>
                        </a:cubicBezTo>
                        <a:cubicBezTo>
                          <a:pt x="1344013" y="1571457"/>
                          <a:pt x="1342645" y="1568828"/>
                          <a:pt x="1342538" y="1567454"/>
                        </a:cubicBezTo>
                        <a:cubicBezTo>
                          <a:pt x="1342599" y="1564954"/>
                          <a:pt x="1345215" y="1563397"/>
                          <a:pt x="1346819" y="1563282"/>
                        </a:cubicBezTo>
                        <a:cubicBezTo>
                          <a:pt x="1368731" y="1567510"/>
                          <a:pt x="1396161" y="1567601"/>
                          <a:pt x="1420459" y="1569123"/>
                        </a:cubicBezTo>
                        <a:cubicBezTo>
                          <a:pt x="1476306" y="1575108"/>
                          <a:pt x="1523554" y="1540940"/>
                          <a:pt x="1547188" y="1531570"/>
                        </a:cubicBezTo>
                        <a:cubicBezTo>
                          <a:pt x="1537182" y="1525648"/>
                          <a:pt x="1527916" y="1505712"/>
                          <a:pt x="1509512" y="1473155"/>
                        </a:cubicBezTo>
                        <a:cubicBezTo>
                          <a:pt x="1509495" y="1473035"/>
                          <a:pt x="1508633" y="1473158"/>
                          <a:pt x="1508656" y="1472321"/>
                        </a:cubicBezTo>
                        <a:cubicBezTo>
                          <a:pt x="1509080" y="1477941"/>
                          <a:pt x="1472489" y="1430292"/>
                          <a:pt x="1439297" y="1413905"/>
                        </a:cubicBezTo>
                        <a:cubicBezTo>
                          <a:pt x="1413610" y="1395546"/>
                          <a:pt x="1388777" y="1383030"/>
                          <a:pt x="1388777" y="1383029"/>
                        </a:cubicBezTo>
                        <a:cubicBezTo>
                          <a:pt x="1387296" y="1382642"/>
                          <a:pt x="1386260" y="1379629"/>
                          <a:pt x="1387065" y="1377187"/>
                        </a:cubicBezTo>
                        <a:cubicBezTo>
                          <a:pt x="1387769" y="1375081"/>
                          <a:pt x="1390378" y="1375022"/>
                          <a:pt x="1393058" y="1375518"/>
                        </a:cubicBezTo>
                        <a:cubicBezTo>
                          <a:pt x="1395451" y="1373918"/>
                          <a:pt x="1416550" y="1384375"/>
                          <a:pt x="1444435" y="1407229"/>
                        </a:cubicBezTo>
                        <a:cubicBezTo>
                          <a:pt x="1461309" y="1416473"/>
                          <a:pt x="1484170" y="1439053"/>
                          <a:pt x="1498381" y="1451458"/>
                        </a:cubicBezTo>
                        <a:cubicBezTo>
                          <a:pt x="1489997" y="1440085"/>
                          <a:pt x="1486474" y="1427527"/>
                          <a:pt x="1478686" y="1414740"/>
                        </a:cubicBezTo>
                        <a:cubicBezTo>
                          <a:pt x="1469907" y="1396985"/>
                          <a:pt x="1461544" y="1381584"/>
                          <a:pt x="1456423" y="1373849"/>
                        </a:cubicBezTo>
                        <a:cubicBezTo>
                          <a:pt x="1428453" y="1339135"/>
                          <a:pt x="1452812" y="1262678"/>
                          <a:pt x="1449573" y="1226142"/>
                        </a:cubicBezTo>
                        <a:cubicBezTo>
                          <a:pt x="1449722" y="1225124"/>
                          <a:pt x="1449549" y="1223664"/>
                          <a:pt x="1449573" y="1222804"/>
                        </a:cubicBezTo>
                        <a:cubicBezTo>
                          <a:pt x="1451807" y="1195540"/>
                          <a:pt x="1450462" y="1163667"/>
                          <a:pt x="1442722" y="1136016"/>
                        </a:cubicBezTo>
                        <a:cubicBezTo>
                          <a:pt x="1441842" y="1129205"/>
                          <a:pt x="1441231" y="1124675"/>
                          <a:pt x="1440154" y="1120995"/>
                        </a:cubicBezTo>
                        <a:cubicBezTo>
                          <a:pt x="1444517" y="1104432"/>
                          <a:pt x="1446843" y="1044516"/>
                          <a:pt x="1471836" y="938238"/>
                        </a:cubicBezTo>
                        <a:cubicBezTo>
                          <a:pt x="1480989" y="905976"/>
                          <a:pt x="1485138" y="859502"/>
                          <a:pt x="1494956" y="825580"/>
                        </a:cubicBezTo>
                        <a:cubicBezTo>
                          <a:pt x="1501384" y="754384"/>
                          <a:pt x="1553977" y="591390"/>
                          <a:pt x="1552326" y="501793"/>
                        </a:cubicBezTo>
                        <a:cubicBezTo>
                          <a:pt x="1555525" y="489546"/>
                          <a:pt x="1556850" y="478093"/>
                          <a:pt x="1558320" y="468413"/>
                        </a:cubicBezTo>
                        <a:cubicBezTo>
                          <a:pt x="1574206" y="372533"/>
                          <a:pt x="1567680" y="218666"/>
                          <a:pt x="1551470" y="165488"/>
                        </a:cubicBezTo>
                        <a:cubicBezTo>
                          <a:pt x="1544809" y="148522"/>
                          <a:pt x="1533173" y="135390"/>
                          <a:pt x="1518075" y="131273"/>
                        </a:cubicBezTo>
                        <a:cubicBezTo>
                          <a:pt x="1488434" y="113757"/>
                          <a:pt x="1441497" y="137489"/>
                          <a:pt x="1406759" y="151301"/>
                        </a:cubicBezTo>
                        <a:cubicBezTo>
                          <a:pt x="1371572" y="172194"/>
                          <a:pt x="1365758" y="301612"/>
                          <a:pt x="1344251" y="420011"/>
                        </a:cubicBezTo>
                        <a:cubicBezTo>
                          <a:pt x="1344948" y="457293"/>
                          <a:pt x="1328455" y="515906"/>
                          <a:pt x="1321988" y="566050"/>
                        </a:cubicBezTo>
                        <a:cubicBezTo>
                          <a:pt x="1313077" y="595089"/>
                          <a:pt x="1313430" y="615652"/>
                          <a:pt x="1306575" y="641155"/>
                        </a:cubicBezTo>
                        <a:cubicBezTo>
                          <a:pt x="1284168" y="725723"/>
                          <a:pt x="1220430" y="922990"/>
                          <a:pt x="1184127" y="984136"/>
                        </a:cubicBezTo>
                        <a:cubicBezTo>
                          <a:pt x="1167845" y="1005849"/>
                          <a:pt x="1157027" y="1016569"/>
                          <a:pt x="1143025" y="1014178"/>
                        </a:cubicBezTo>
                        <a:cubicBezTo>
                          <a:pt x="1114195" y="1008026"/>
                          <a:pt x="1104884" y="973013"/>
                          <a:pt x="1105349" y="947418"/>
                        </a:cubicBezTo>
                        <a:cubicBezTo>
                          <a:pt x="1103724" y="928281"/>
                          <a:pt x="1106057" y="832589"/>
                          <a:pt x="1099356" y="738792"/>
                        </a:cubicBezTo>
                        <a:cubicBezTo>
                          <a:pt x="1098175" y="698488"/>
                          <a:pt x="1092912" y="659051"/>
                          <a:pt x="1097643" y="637817"/>
                        </a:cubicBezTo>
                        <a:cubicBezTo>
                          <a:pt x="1092284" y="584550"/>
                          <a:pt x="1098441" y="543415"/>
                          <a:pt x="1077948" y="487606"/>
                        </a:cubicBezTo>
                        <a:cubicBezTo>
                          <a:pt x="1069903" y="456447"/>
                          <a:pt x="1068836" y="433889"/>
                          <a:pt x="1065104" y="409163"/>
                        </a:cubicBezTo>
                        <a:cubicBezTo>
                          <a:pt x="1067556" y="383380"/>
                          <a:pt x="1056615" y="352970"/>
                          <a:pt x="1053972" y="317367"/>
                        </a:cubicBezTo>
                        <a:cubicBezTo>
                          <a:pt x="1049307" y="249354"/>
                          <a:pt x="1044258" y="169187"/>
                          <a:pt x="1029141" y="133777"/>
                        </a:cubicBezTo>
                        <a:cubicBezTo>
                          <a:pt x="1027913" y="126332"/>
                          <a:pt x="1027960" y="126248"/>
                          <a:pt x="1026572" y="118756"/>
                        </a:cubicBezTo>
                        <a:cubicBezTo>
                          <a:pt x="1011317" y="70551"/>
                          <a:pt x="1001059" y="-15156"/>
                          <a:pt x="894705" y="1925"/>
                        </a:cubicBezTo>
                        <a:cubicBezTo>
                          <a:pt x="870340" y="4571"/>
                          <a:pt x="852015" y="14629"/>
                          <a:pt x="842472" y="30298"/>
                        </a:cubicBezTo>
                        <a:cubicBezTo>
                          <a:pt x="794826" y="70697"/>
                          <a:pt x="823920" y="158854"/>
                          <a:pt x="838190" y="223903"/>
                        </a:cubicBezTo>
                        <a:cubicBezTo>
                          <a:pt x="840130" y="237986"/>
                          <a:pt x="843907" y="251627"/>
                          <a:pt x="845041" y="261456"/>
                        </a:cubicBezTo>
                        <a:cubicBezTo>
                          <a:pt x="867656" y="317612"/>
                          <a:pt x="888179" y="463129"/>
                          <a:pt x="877579" y="581905"/>
                        </a:cubicBezTo>
                        <a:cubicBezTo>
                          <a:pt x="877882" y="605008"/>
                          <a:pt x="878876" y="630039"/>
                          <a:pt x="882717" y="651169"/>
                        </a:cubicBezTo>
                        <a:cubicBezTo>
                          <a:pt x="900635" y="727144"/>
                          <a:pt x="884488" y="780091"/>
                          <a:pt x="892992" y="856457"/>
                        </a:cubicBezTo>
                        <a:cubicBezTo>
                          <a:pt x="893056" y="954553"/>
                          <a:pt x="885354" y="1005913"/>
                          <a:pt x="847610" y="1009171"/>
                        </a:cubicBezTo>
                        <a:cubicBezTo>
                          <a:pt x="826768" y="1015705"/>
                          <a:pt x="812501" y="991962"/>
                          <a:pt x="799658" y="977460"/>
                        </a:cubicBezTo>
                        <a:cubicBezTo>
                          <a:pt x="793762" y="969328"/>
                          <a:pt x="789827" y="960743"/>
                          <a:pt x="780820" y="954928"/>
                        </a:cubicBezTo>
                        <a:cubicBezTo>
                          <a:pt x="765282" y="934993"/>
                          <a:pt x="660939" y="728673"/>
                          <a:pt x="637822" y="658679"/>
                        </a:cubicBezTo>
                        <a:cubicBezTo>
                          <a:pt x="618019" y="590378"/>
                          <a:pt x="576614" y="427637"/>
                          <a:pt x="555619" y="329885"/>
                        </a:cubicBezTo>
                        <a:cubicBezTo>
                          <a:pt x="539275" y="251703"/>
                          <a:pt x="498977" y="185025"/>
                          <a:pt x="463141" y="167157"/>
                        </a:cubicBezTo>
                        <a:cubicBezTo>
                          <a:pt x="434608" y="153716"/>
                          <a:pt x="394866" y="154733"/>
                          <a:pt x="371520" y="177171"/>
                        </a:cubicBezTo>
                        <a:cubicBezTo>
                          <a:pt x="347810" y="197468"/>
                          <a:pt x="333406" y="230773"/>
                          <a:pt x="335556" y="267297"/>
                        </a:cubicBezTo>
                        <a:cubicBezTo>
                          <a:pt x="344321" y="317988"/>
                          <a:pt x="407993" y="514747"/>
                          <a:pt x="426321" y="600264"/>
                        </a:cubicBezTo>
                        <a:cubicBezTo>
                          <a:pt x="439310" y="657089"/>
                          <a:pt x="480308" y="745752"/>
                          <a:pt x="488829" y="820573"/>
                        </a:cubicBezTo>
                        <a:cubicBezTo>
                          <a:pt x="491980" y="838173"/>
                          <a:pt x="498952" y="863198"/>
                          <a:pt x="504242" y="880658"/>
                        </a:cubicBezTo>
                        <a:cubicBezTo>
                          <a:pt x="513659" y="923235"/>
                          <a:pt x="539403" y="994744"/>
                          <a:pt x="565038" y="1055903"/>
                        </a:cubicBezTo>
                        <a:cubicBezTo>
                          <a:pt x="598346" y="1147730"/>
                          <a:pt x="611856" y="1183122"/>
                          <a:pt x="611277" y="1196100"/>
                        </a:cubicBezTo>
                        <a:cubicBezTo>
                          <a:pt x="606872" y="1228126"/>
                          <a:pt x="535020" y="1234046"/>
                          <a:pt x="526505" y="1235322"/>
                        </a:cubicBezTo>
                        <a:cubicBezTo>
                          <a:pt x="511779" y="1239745"/>
                          <a:pt x="499341" y="1219506"/>
                          <a:pt x="472560" y="1170230"/>
                        </a:cubicBezTo>
                        <a:cubicBezTo>
                          <a:pt x="455505" y="1142951"/>
                          <a:pt x="442742" y="1117009"/>
                          <a:pt x="422040" y="1092621"/>
                        </a:cubicBezTo>
                        <a:cubicBezTo>
                          <a:pt x="407695" y="1078570"/>
                          <a:pt x="400747" y="1064375"/>
                          <a:pt x="386076" y="1045889"/>
                        </a:cubicBezTo>
                        <a:cubicBezTo>
                          <a:pt x="345007" y="998714"/>
                          <a:pt x="308131" y="947319"/>
                          <a:pt x="286748" y="910700"/>
                        </a:cubicBezTo>
                        <a:cubicBezTo>
                          <a:pt x="277391" y="896031"/>
                          <a:pt x="257107" y="865227"/>
                          <a:pt x="242221" y="819739"/>
                        </a:cubicBezTo>
                        <a:cubicBezTo>
                          <a:pt x="215628" y="778810"/>
                          <a:pt x="200231" y="731547"/>
                          <a:pt x="178001" y="688722"/>
                        </a:cubicBezTo>
                        <a:cubicBezTo>
                          <a:pt x="133766" y="605631"/>
                          <a:pt x="103741" y="601152"/>
                          <a:pt x="53840" y="617789"/>
                        </a:cubicBezTo>
                        <a:cubicBezTo>
                          <a:pt x="32995" y="624232"/>
                          <a:pt x="21622" y="638770"/>
                          <a:pt x="11026" y="657845"/>
                        </a:cubicBezTo>
                        <a:cubicBezTo>
                          <a:pt x="2721" y="692245"/>
                          <a:pt x="4540" y="724960"/>
                          <a:pt x="10171" y="762992"/>
                        </a:cubicBezTo>
                        <a:cubicBezTo>
                          <a:pt x="41898" y="804780"/>
                          <a:pt x="152985" y="1030113"/>
                          <a:pt x="197695" y="1111815"/>
                        </a:cubicBezTo>
                        <a:cubicBezTo>
                          <a:pt x="220570" y="1153005"/>
                          <a:pt x="237335" y="1186553"/>
                          <a:pt x="256778" y="1218632"/>
                        </a:cubicBezTo>
                        <a:cubicBezTo>
                          <a:pt x="276254" y="1244570"/>
                          <a:pt x="287274" y="1270296"/>
                          <a:pt x="302161" y="1302916"/>
                        </a:cubicBezTo>
                        <a:cubicBezTo>
                          <a:pt x="348726" y="1372949"/>
                          <a:pt x="356741" y="1420869"/>
                          <a:pt x="365525" y="1458969"/>
                        </a:cubicBezTo>
                        <a:cubicBezTo>
                          <a:pt x="370737" y="1481074"/>
                          <a:pt x="375763" y="1500229"/>
                          <a:pt x="386076" y="1514046"/>
                        </a:cubicBezTo>
                        <a:cubicBezTo>
                          <a:pt x="395767" y="1528765"/>
                          <a:pt x="399905" y="1545788"/>
                          <a:pt x="404058" y="1567454"/>
                        </a:cubicBezTo>
                        <a:cubicBezTo>
                          <a:pt x="424086" y="1624759"/>
                          <a:pt x="430808" y="1834766"/>
                          <a:pt x="466566" y="1939643"/>
                        </a:cubicBezTo>
                        <a:cubicBezTo>
                          <a:pt x="484192" y="2021712"/>
                          <a:pt x="516391" y="2087101"/>
                          <a:pt x="551338" y="2134917"/>
                        </a:cubicBezTo>
                        <a:cubicBezTo>
                          <a:pt x="589690" y="2185445"/>
                          <a:pt x="606347" y="2244485"/>
                          <a:pt x="620696" y="2305990"/>
                        </a:cubicBezTo>
                        <a:cubicBezTo>
                          <a:pt x="631438" y="2355019"/>
                          <a:pt x="638252" y="2365251"/>
                          <a:pt x="648097" y="2379426"/>
                        </a:cubicBezTo>
                        <a:cubicBezTo>
                          <a:pt x="650848" y="2383843"/>
                          <a:pt x="655305" y="2386824"/>
                          <a:pt x="657516" y="2393613"/>
                        </a:cubicBezTo>
                        <a:cubicBezTo>
                          <a:pt x="673736" y="2404333"/>
                          <a:pt x="707183" y="2416899"/>
                          <a:pt x="765407" y="2414475"/>
                        </a:cubicBezTo>
                        <a:cubicBezTo>
                          <a:pt x="842238" y="2414825"/>
                          <a:pt x="1010525" y="2394481"/>
                          <a:pt x="1012015" y="2394447"/>
                        </a:cubicBezTo>
                        <a:cubicBezTo>
                          <a:pt x="1014656" y="2394633"/>
                          <a:pt x="1016193" y="2396482"/>
                          <a:pt x="1017153" y="2397785"/>
                        </a:cubicBezTo>
                        <a:cubicBezTo>
                          <a:pt x="1018126" y="2399727"/>
                          <a:pt x="1015492" y="2401989"/>
                          <a:pt x="1013728" y="2402792"/>
                        </a:cubicBezTo>
                        <a:cubicBezTo>
                          <a:pt x="1023330" y="2394752"/>
                          <a:pt x="839020" y="2436682"/>
                          <a:pt x="766263" y="2422821"/>
                        </a:cubicBezTo>
                        <a:cubicBezTo>
                          <a:pt x="715824" y="2423632"/>
                          <a:pt x="685044" y="2409772"/>
                          <a:pt x="663510" y="2405296"/>
                        </a:cubicBezTo>
                        <a:cubicBezTo>
                          <a:pt x="665311" y="2410075"/>
                          <a:pt x="668680" y="2416373"/>
                          <a:pt x="669504" y="2423655"/>
                        </a:cubicBezTo>
                        <a:cubicBezTo>
                          <a:pt x="685019" y="2493338"/>
                          <a:pt x="596441" y="2971502"/>
                          <a:pt x="572744" y="3050367"/>
                        </a:cubicBezTo>
                        <a:cubicBezTo>
                          <a:pt x="717816" y="3040802"/>
                          <a:pt x="834711" y="3049560"/>
                          <a:pt x="1014447" y="3052103"/>
                        </a:cubicBezTo>
                        <a:cubicBezTo>
                          <a:pt x="1194183" y="3054646"/>
                          <a:pt x="1279504" y="3058532"/>
                          <a:pt x="1422172" y="3053705"/>
                        </a:cubicBezTo>
                        <a:cubicBezTo>
                          <a:pt x="1422753" y="3026754"/>
                          <a:pt x="1399882" y="2907078"/>
                          <a:pt x="1413609" y="2843410"/>
                        </a:cubicBezTo>
                        <a:cubicBezTo>
                          <a:pt x="1416614" y="2777578"/>
                          <a:pt x="1394648" y="2654059"/>
                          <a:pt x="1405903" y="2578038"/>
                        </a:cubicBezTo>
                        <a:cubicBezTo>
                          <a:pt x="1399990" y="2495401"/>
                          <a:pt x="1376206" y="2398643"/>
                          <a:pt x="1410184" y="2320177"/>
                        </a:cubicBezTo>
                        <a:cubicBezTo>
                          <a:pt x="1380366" y="2336945"/>
                          <a:pt x="1304572" y="2368053"/>
                          <a:pt x="1217522" y="2370247"/>
                        </a:cubicBezTo>
                        <a:cubicBezTo>
                          <a:pt x="1131865" y="2370278"/>
                          <a:pt x="1016163" y="2350189"/>
                          <a:pt x="1015440" y="2350219"/>
                        </a:cubicBezTo>
                        <a:cubicBezTo>
                          <a:pt x="1013005" y="2350192"/>
                          <a:pt x="1010949" y="2347577"/>
                          <a:pt x="1012015" y="2345212"/>
                        </a:cubicBezTo>
                        <a:cubicBezTo>
                          <a:pt x="1012316" y="2343253"/>
                          <a:pt x="1014184" y="2341751"/>
                          <a:pt x="1017153" y="2341874"/>
                        </a:cubicBezTo>
                        <a:cubicBezTo>
                          <a:pt x="1000823" y="2337692"/>
                          <a:pt x="1125129" y="2347964"/>
                          <a:pt x="1217522" y="2361902"/>
                        </a:cubicBezTo>
                        <a:cubicBezTo>
                          <a:pt x="1325253" y="2361999"/>
                          <a:pt x="1393872" y="2324353"/>
                          <a:pt x="1414466" y="2307659"/>
                        </a:cubicBezTo>
                        <a:cubicBezTo>
                          <a:pt x="1415351" y="2305074"/>
                          <a:pt x="1416406" y="2302679"/>
                          <a:pt x="1417891" y="2300148"/>
                        </a:cubicBezTo>
                        <a:cubicBezTo>
                          <a:pt x="1398678" y="2305559"/>
                          <a:pt x="1335385" y="2303077"/>
                          <a:pt x="1273179" y="2314335"/>
                        </a:cubicBezTo>
                        <a:cubicBezTo>
                          <a:pt x="1215691" y="2315626"/>
                          <a:pt x="1167497" y="2319358"/>
                          <a:pt x="1118194" y="2298479"/>
                        </a:cubicBezTo>
                        <a:cubicBezTo>
                          <a:pt x="970860" y="2267677"/>
                          <a:pt x="905134" y="2153278"/>
                          <a:pt x="904980" y="2152441"/>
                        </a:cubicBezTo>
                        <a:cubicBezTo>
                          <a:pt x="902167" y="2149324"/>
                          <a:pt x="902926" y="2146281"/>
                          <a:pt x="904980" y="2145765"/>
                        </a:cubicBezTo>
                        <a:close/>
                        <a:moveTo>
                          <a:pt x="252497" y="882327"/>
                        </a:moveTo>
                        <a:cubicBezTo>
                          <a:pt x="252087" y="884410"/>
                          <a:pt x="244128" y="900266"/>
                          <a:pt x="214820" y="915707"/>
                        </a:cubicBezTo>
                        <a:cubicBezTo>
                          <a:pt x="187275" y="930481"/>
                          <a:pt x="137260" y="934763"/>
                          <a:pt x="135187" y="934900"/>
                        </a:cubicBezTo>
                        <a:lnTo>
                          <a:pt x="135187" y="934900"/>
                        </a:lnTo>
                        <a:cubicBezTo>
                          <a:pt x="132483" y="934831"/>
                          <a:pt x="130572" y="933428"/>
                          <a:pt x="130905" y="930728"/>
                        </a:cubicBezTo>
                        <a:cubicBezTo>
                          <a:pt x="130832" y="927999"/>
                          <a:pt x="132440" y="926877"/>
                          <a:pt x="135187" y="926555"/>
                        </a:cubicBezTo>
                        <a:cubicBezTo>
                          <a:pt x="135511" y="922188"/>
                          <a:pt x="190873" y="922179"/>
                          <a:pt x="211395" y="908196"/>
                        </a:cubicBezTo>
                        <a:cubicBezTo>
                          <a:pt x="236228" y="894010"/>
                          <a:pt x="245647" y="878154"/>
                          <a:pt x="245646" y="878154"/>
                        </a:cubicBezTo>
                        <a:cubicBezTo>
                          <a:pt x="246359" y="876380"/>
                          <a:pt x="248783" y="875742"/>
                          <a:pt x="251641" y="876485"/>
                        </a:cubicBezTo>
                        <a:cubicBezTo>
                          <a:pt x="253641" y="877147"/>
                          <a:pt x="253463" y="879933"/>
                          <a:pt x="252497" y="882327"/>
                        </a:cubicBezTo>
                        <a:close/>
                        <a:moveTo>
                          <a:pt x="360388" y="1060076"/>
                        </a:moveTo>
                        <a:cubicBezTo>
                          <a:pt x="360114" y="1062027"/>
                          <a:pt x="346420" y="1064434"/>
                          <a:pt x="312436" y="1089283"/>
                        </a:cubicBezTo>
                        <a:cubicBezTo>
                          <a:pt x="277517" y="1114340"/>
                          <a:pt x="262849" y="1137881"/>
                          <a:pt x="261916" y="1137685"/>
                        </a:cubicBezTo>
                        <a:cubicBezTo>
                          <a:pt x="261169" y="1139356"/>
                          <a:pt x="259212" y="1139399"/>
                          <a:pt x="258491" y="1139354"/>
                        </a:cubicBezTo>
                        <a:cubicBezTo>
                          <a:pt x="257747" y="1139343"/>
                          <a:pt x="256759" y="1139304"/>
                          <a:pt x="255922" y="1138519"/>
                        </a:cubicBezTo>
                        <a:cubicBezTo>
                          <a:pt x="254084" y="1137968"/>
                          <a:pt x="253701" y="1134548"/>
                          <a:pt x="254209" y="1132678"/>
                        </a:cubicBezTo>
                        <a:cubicBezTo>
                          <a:pt x="256770" y="1134598"/>
                          <a:pt x="270955" y="1114046"/>
                          <a:pt x="306443" y="1081773"/>
                        </a:cubicBezTo>
                        <a:cubicBezTo>
                          <a:pt x="342406" y="1055903"/>
                          <a:pt x="356962" y="1051730"/>
                          <a:pt x="356963" y="1051731"/>
                        </a:cubicBezTo>
                        <a:cubicBezTo>
                          <a:pt x="359881" y="1051118"/>
                          <a:pt x="361338" y="1052441"/>
                          <a:pt x="362100" y="1054234"/>
                        </a:cubicBezTo>
                        <a:cubicBezTo>
                          <a:pt x="363343" y="1056783"/>
                          <a:pt x="362435" y="1059128"/>
                          <a:pt x="360388" y="1060076"/>
                        </a:cubicBezTo>
                        <a:close/>
                        <a:moveTo>
                          <a:pt x="1303150" y="2455366"/>
                        </a:moveTo>
                        <a:cubicBezTo>
                          <a:pt x="1305846" y="2455050"/>
                          <a:pt x="1307165" y="2456074"/>
                          <a:pt x="1308287" y="2458704"/>
                        </a:cubicBezTo>
                        <a:cubicBezTo>
                          <a:pt x="1308906" y="2461314"/>
                          <a:pt x="1307325" y="2462791"/>
                          <a:pt x="1304862" y="2463711"/>
                        </a:cubicBezTo>
                        <a:cubicBezTo>
                          <a:pt x="1293223" y="2477102"/>
                          <a:pt x="1174392" y="2487892"/>
                          <a:pt x="1022291" y="2499595"/>
                        </a:cubicBezTo>
                        <a:cubicBezTo>
                          <a:pt x="995900" y="2498278"/>
                          <a:pt x="977677" y="2504273"/>
                          <a:pt x="956357" y="2501264"/>
                        </a:cubicBezTo>
                        <a:cubicBezTo>
                          <a:pt x="849172" y="2501149"/>
                          <a:pt x="757695" y="2487143"/>
                          <a:pt x="756845" y="2487077"/>
                        </a:cubicBezTo>
                        <a:cubicBezTo>
                          <a:pt x="754371" y="2486657"/>
                          <a:pt x="752482" y="2484183"/>
                          <a:pt x="753419" y="2482070"/>
                        </a:cubicBezTo>
                        <a:cubicBezTo>
                          <a:pt x="753507" y="2479157"/>
                          <a:pt x="755915" y="2477961"/>
                          <a:pt x="758557" y="2478732"/>
                        </a:cubicBezTo>
                        <a:cubicBezTo>
                          <a:pt x="755832" y="2467290"/>
                          <a:pt x="896398" y="2502614"/>
                          <a:pt x="1022291" y="2491250"/>
                        </a:cubicBezTo>
                        <a:cubicBezTo>
                          <a:pt x="1153942" y="2483797"/>
                          <a:pt x="1302391" y="2455977"/>
                          <a:pt x="1303150" y="2455366"/>
                        </a:cubicBezTo>
                        <a:close/>
                        <a:moveTo>
                          <a:pt x="1269754" y="1453127"/>
                        </a:moveTo>
                        <a:cubicBezTo>
                          <a:pt x="1274782" y="1457999"/>
                          <a:pt x="1152125" y="1561447"/>
                          <a:pt x="1052260" y="1670933"/>
                        </a:cubicBezTo>
                        <a:cubicBezTo>
                          <a:pt x="959636" y="1812845"/>
                          <a:pt x="948077" y="1950321"/>
                          <a:pt x="947794" y="1952160"/>
                        </a:cubicBezTo>
                        <a:cubicBezTo>
                          <a:pt x="947836" y="1954247"/>
                          <a:pt x="946127" y="1956390"/>
                          <a:pt x="943513" y="1956333"/>
                        </a:cubicBezTo>
                        <a:lnTo>
                          <a:pt x="943513" y="1956333"/>
                        </a:lnTo>
                        <a:cubicBezTo>
                          <a:pt x="941276" y="1956295"/>
                          <a:pt x="938936" y="1953781"/>
                          <a:pt x="939231" y="1952160"/>
                        </a:cubicBezTo>
                        <a:cubicBezTo>
                          <a:pt x="949839" y="1928795"/>
                          <a:pt x="975030" y="1806900"/>
                          <a:pt x="1045410" y="1667595"/>
                        </a:cubicBezTo>
                        <a:cubicBezTo>
                          <a:pt x="1138468" y="1524233"/>
                          <a:pt x="1264616" y="1448205"/>
                          <a:pt x="1266329" y="1447286"/>
                        </a:cubicBezTo>
                        <a:cubicBezTo>
                          <a:pt x="1268436" y="1446465"/>
                          <a:pt x="1270570" y="1446389"/>
                          <a:pt x="1272324" y="1448955"/>
                        </a:cubicBezTo>
                        <a:cubicBezTo>
                          <a:pt x="1272259" y="1449782"/>
                          <a:pt x="1271587" y="1452139"/>
                          <a:pt x="1269754" y="1453127"/>
                        </a:cubicBezTo>
                        <a:close/>
                        <a:moveTo>
                          <a:pt x="1375933" y="443378"/>
                        </a:moveTo>
                        <a:cubicBezTo>
                          <a:pt x="1378482" y="446799"/>
                          <a:pt x="1405278" y="443858"/>
                          <a:pt x="1431591" y="450054"/>
                        </a:cubicBezTo>
                        <a:cubicBezTo>
                          <a:pt x="1460394" y="455499"/>
                          <a:pt x="1509296" y="478628"/>
                          <a:pt x="1511225" y="479261"/>
                        </a:cubicBezTo>
                        <a:cubicBezTo>
                          <a:pt x="1512611" y="479982"/>
                          <a:pt x="1513331" y="482627"/>
                          <a:pt x="1512937" y="484268"/>
                        </a:cubicBezTo>
                        <a:cubicBezTo>
                          <a:pt x="1512278" y="485892"/>
                          <a:pt x="1511125" y="486809"/>
                          <a:pt x="1509512" y="486772"/>
                        </a:cubicBezTo>
                        <a:cubicBezTo>
                          <a:pt x="1509026" y="486804"/>
                          <a:pt x="1508190" y="486703"/>
                          <a:pt x="1507800" y="486772"/>
                        </a:cubicBezTo>
                        <a:cubicBezTo>
                          <a:pt x="1508825" y="486539"/>
                          <a:pt x="1462173" y="461812"/>
                          <a:pt x="1429879" y="458399"/>
                        </a:cubicBezTo>
                        <a:cubicBezTo>
                          <a:pt x="1401571" y="452542"/>
                          <a:pt x="1375983" y="452674"/>
                          <a:pt x="1375077" y="452557"/>
                        </a:cubicBezTo>
                        <a:cubicBezTo>
                          <a:pt x="1373949" y="452646"/>
                          <a:pt x="1371740" y="450663"/>
                          <a:pt x="1371652" y="448385"/>
                        </a:cubicBezTo>
                        <a:cubicBezTo>
                          <a:pt x="1372845" y="444907"/>
                          <a:pt x="1374169" y="443297"/>
                          <a:pt x="1375933" y="443378"/>
                        </a:cubicBezTo>
                        <a:close/>
                        <a:moveTo>
                          <a:pt x="1333119" y="691225"/>
                        </a:moveTo>
                        <a:cubicBezTo>
                          <a:pt x="1329256" y="689498"/>
                          <a:pt x="1376303" y="690704"/>
                          <a:pt x="1406759" y="698736"/>
                        </a:cubicBezTo>
                        <a:cubicBezTo>
                          <a:pt x="1433273" y="705280"/>
                          <a:pt x="1470006" y="723994"/>
                          <a:pt x="1471836" y="724605"/>
                        </a:cubicBezTo>
                        <a:cubicBezTo>
                          <a:pt x="1473834" y="725584"/>
                          <a:pt x="1474479" y="728449"/>
                          <a:pt x="1473548" y="730447"/>
                        </a:cubicBezTo>
                        <a:cubicBezTo>
                          <a:pt x="1472740" y="731924"/>
                          <a:pt x="1470973" y="732920"/>
                          <a:pt x="1470123" y="732950"/>
                        </a:cubicBezTo>
                        <a:cubicBezTo>
                          <a:pt x="1469206" y="732846"/>
                          <a:pt x="1468299" y="732973"/>
                          <a:pt x="1468411" y="732116"/>
                        </a:cubicBezTo>
                        <a:cubicBezTo>
                          <a:pt x="1468722" y="731101"/>
                          <a:pt x="1435588" y="717937"/>
                          <a:pt x="1405903" y="707081"/>
                        </a:cubicBezTo>
                        <a:cubicBezTo>
                          <a:pt x="1377691" y="699600"/>
                          <a:pt x="1334948" y="699665"/>
                          <a:pt x="1333976" y="700405"/>
                        </a:cubicBezTo>
                        <a:lnTo>
                          <a:pt x="1333976" y="700405"/>
                        </a:lnTo>
                        <a:cubicBezTo>
                          <a:pt x="1331349" y="700625"/>
                          <a:pt x="1329752" y="699307"/>
                          <a:pt x="1329694" y="696232"/>
                        </a:cubicBezTo>
                        <a:cubicBezTo>
                          <a:pt x="1328708" y="693565"/>
                          <a:pt x="1330601" y="691345"/>
                          <a:pt x="1333119" y="691225"/>
                        </a:cubicBezTo>
                        <a:close/>
                        <a:moveTo>
                          <a:pt x="1316850" y="731281"/>
                        </a:moveTo>
                        <a:cubicBezTo>
                          <a:pt x="1321089" y="735357"/>
                          <a:pt x="1380874" y="736289"/>
                          <a:pt x="1407615" y="746302"/>
                        </a:cubicBezTo>
                        <a:cubicBezTo>
                          <a:pt x="1434114" y="752956"/>
                          <a:pt x="1464326" y="761408"/>
                          <a:pt x="1464986" y="761323"/>
                        </a:cubicBezTo>
                        <a:cubicBezTo>
                          <a:pt x="1467686" y="762306"/>
                          <a:pt x="1468406" y="764737"/>
                          <a:pt x="1467555" y="766330"/>
                        </a:cubicBezTo>
                        <a:cubicBezTo>
                          <a:pt x="1466671" y="768033"/>
                          <a:pt x="1465218" y="769727"/>
                          <a:pt x="1463273" y="769668"/>
                        </a:cubicBezTo>
                        <a:cubicBezTo>
                          <a:pt x="1462930" y="769630"/>
                          <a:pt x="1462613" y="769710"/>
                          <a:pt x="1462417" y="769668"/>
                        </a:cubicBezTo>
                        <a:cubicBezTo>
                          <a:pt x="1460598" y="768829"/>
                          <a:pt x="1432536" y="762465"/>
                          <a:pt x="1405903" y="754647"/>
                        </a:cubicBezTo>
                        <a:cubicBezTo>
                          <a:pt x="1379403" y="747939"/>
                          <a:pt x="1316769" y="739655"/>
                          <a:pt x="1315993" y="739626"/>
                        </a:cubicBezTo>
                        <a:cubicBezTo>
                          <a:pt x="1313776" y="739844"/>
                          <a:pt x="1311677" y="736984"/>
                          <a:pt x="1312568" y="734619"/>
                        </a:cubicBezTo>
                        <a:cubicBezTo>
                          <a:pt x="1312449" y="731607"/>
                          <a:pt x="1314784" y="730169"/>
                          <a:pt x="1316850" y="731281"/>
                        </a:cubicBezTo>
                        <a:close/>
                        <a:moveTo>
                          <a:pt x="1209815" y="999992"/>
                        </a:moveTo>
                        <a:cubicBezTo>
                          <a:pt x="1212469" y="1007500"/>
                          <a:pt x="1278951" y="1013934"/>
                          <a:pt x="1321131" y="1028365"/>
                        </a:cubicBezTo>
                        <a:cubicBezTo>
                          <a:pt x="1358829" y="1043381"/>
                          <a:pt x="1406673" y="1066786"/>
                          <a:pt x="1406759" y="1067586"/>
                        </a:cubicBezTo>
                        <a:cubicBezTo>
                          <a:pt x="1408151" y="1068741"/>
                          <a:pt x="1409116" y="1071223"/>
                          <a:pt x="1408471" y="1073428"/>
                        </a:cubicBezTo>
                        <a:cubicBezTo>
                          <a:pt x="1407731" y="1075232"/>
                          <a:pt x="1406068" y="1075824"/>
                          <a:pt x="1405046" y="1075931"/>
                        </a:cubicBezTo>
                        <a:cubicBezTo>
                          <a:pt x="1404226" y="1075931"/>
                          <a:pt x="1403320" y="1076060"/>
                          <a:pt x="1403334" y="1075097"/>
                        </a:cubicBezTo>
                        <a:cubicBezTo>
                          <a:pt x="1400516" y="1079670"/>
                          <a:pt x="1352779" y="1046151"/>
                          <a:pt x="1318563" y="1036710"/>
                        </a:cubicBezTo>
                        <a:cubicBezTo>
                          <a:pt x="1281768" y="1022522"/>
                          <a:pt x="1209656" y="1009184"/>
                          <a:pt x="1208959" y="1009171"/>
                        </a:cubicBezTo>
                        <a:cubicBezTo>
                          <a:pt x="1206358" y="1009110"/>
                          <a:pt x="1204429" y="1006362"/>
                          <a:pt x="1205534" y="1004164"/>
                        </a:cubicBezTo>
                        <a:cubicBezTo>
                          <a:pt x="1205782" y="1000778"/>
                          <a:pt x="1208213" y="999291"/>
                          <a:pt x="1209815" y="999992"/>
                        </a:cubicBezTo>
                        <a:close/>
                        <a:moveTo>
                          <a:pt x="1086511" y="983301"/>
                        </a:moveTo>
                        <a:cubicBezTo>
                          <a:pt x="1088694" y="983292"/>
                          <a:pt x="1090795" y="985751"/>
                          <a:pt x="1090793" y="987474"/>
                        </a:cubicBezTo>
                        <a:cubicBezTo>
                          <a:pt x="1090958" y="989960"/>
                          <a:pt x="1088446" y="991922"/>
                          <a:pt x="1086511" y="991647"/>
                        </a:cubicBezTo>
                        <a:cubicBezTo>
                          <a:pt x="1077204" y="992054"/>
                          <a:pt x="1035934" y="989667"/>
                          <a:pt x="994033" y="988308"/>
                        </a:cubicBezTo>
                        <a:cubicBezTo>
                          <a:pt x="951220" y="988308"/>
                          <a:pt x="916968" y="994150"/>
                          <a:pt x="916968" y="994150"/>
                        </a:cubicBezTo>
                        <a:cubicBezTo>
                          <a:pt x="916670" y="994139"/>
                          <a:pt x="916326" y="994158"/>
                          <a:pt x="916112" y="994150"/>
                        </a:cubicBezTo>
                        <a:cubicBezTo>
                          <a:pt x="914453" y="993782"/>
                          <a:pt x="911810" y="992523"/>
                          <a:pt x="911830" y="990812"/>
                        </a:cubicBezTo>
                        <a:cubicBezTo>
                          <a:pt x="911967" y="988227"/>
                          <a:pt x="912963" y="986893"/>
                          <a:pt x="915255" y="985805"/>
                        </a:cubicBezTo>
                        <a:cubicBezTo>
                          <a:pt x="908309" y="987871"/>
                          <a:pt x="951439" y="983456"/>
                          <a:pt x="994033" y="979963"/>
                        </a:cubicBezTo>
                        <a:cubicBezTo>
                          <a:pt x="1036128" y="979208"/>
                          <a:pt x="1085626" y="983258"/>
                          <a:pt x="1086511" y="983301"/>
                        </a:cubicBezTo>
                        <a:close/>
                        <a:moveTo>
                          <a:pt x="1075380" y="673701"/>
                        </a:moveTo>
                        <a:cubicBezTo>
                          <a:pt x="1075924" y="676120"/>
                          <a:pt x="1073837" y="678417"/>
                          <a:pt x="1071098" y="677873"/>
                        </a:cubicBezTo>
                        <a:cubicBezTo>
                          <a:pt x="1068841" y="677021"/>
                          <a:pt x="1040819" y="677543"/>
                          <a:pt x="1012015" y="675370"/>
                        </a:cubicBezTo>
                        <a:cubicBezTo>
                          <a:pt x="984513" y="674362"/>
                          <a:pt x="922193" y="680346"/>
                          <a:pt x="921250" y="680377"/>
                        </a:cubicBezTo>
                        <a:lnTo>
                          <a:pt x="921250" y="680377"/>
                        </a:lnTo>
                        <a:cubicBezTo>
                          <a:pt x="918623" y="680304"/>
                          <a:pt x="916708" y="678959"/>
                          <a:pt x="916968" y="676204"/>
                        </a:cubicBezTo>
                        <a:cubicBezTo>
                          <a:pt x="916889" y="673988"/>
                          <a:pt x="919014" y="672172"/>
                          <a:pt x="921250" y="672032"/>
                        </a:cubicBezTo>
                        <a:cubicBezTo>
                          <a:pt x="923295" y="673795"/>
                          <a:pt x="989146" y="664214"/>
                          <a:pt x="1012871" y="667025"/>
                        </a:cubicBezTo>
                        <a:cubicBezTo>
                          <a:pt x="1040272" y="667859"/>
                          <a:pt x="1071955" y="669527"/>
                          <a:pt x="1071955" y="669528"/>
                        </a:cubicBezTo>
                        <a:cubicBezTo>
                          <a:pt x="1073576" y="668606"/>
                          <a:pt x="1075739" y="670877"/>
                          <a:pt x="1075380" y="673701"/>
                        </a:cubicBezTo>
                        <a:close/>
                        <a:moveTo>
                          <a:pt x="1070242" y="631975"/>
                        </a:moveTo>
                        <a:cubicBezTo>
                          <a:pt x="1073124" y="633001"/>
                          <a:pt x="1073274" y="634564"/>
                          <a:pt x="1073667" y="636982"/>
                        </a:cubicBezTo>
                        <a:cubicBezTo>
                          <a:pt x="1072728" y="638858"/>
                          <a:pt x="1071001" y="640290"/>
                          <a:pt x="1069385" y="640320"/>
                        </a:cubicBezTo>
                        <a:cubicBezTo>
                          <a:pt x="1069192" y="640296"/>
                          <a:pt x="1068900" y="640298"/>
                          <a:pt x="1068530" y="640320"/>
                        </a:cubicBezTo>
                        <a:cubicBezTo>
                          <a:pt x="1068948" y="644860"/>
                          <a:pt x="1028036" y="631815"/>
                          <a:pt x="1001740" y="629472"/>
                        </a:cubicBezTo>
                        <a:cubicBezTo>
                          <a:pt x="971770" y="628637"/>
                          <a:pt x="930668" y="638651"/>
                          <a:pt x="930668" y="638651"/>
                        </a:cubicBezTo>
                        <a:cubicBezTo>
                          <a:pt x="927782" y="639462"/>
                          <a:pt x="926563" y="638038"/>
                          <a:pt x="925531" y="635313"/>
                        </a:cubicBezTo>
                        <a:cubicBezTo>
                          <a:pt x="924626" y="633151"/>
                          <a:pt x="926547" y="631133"/>
                          <a:pt x="928956" y="630306"/>
                        </a:cubicBezTo>
                        <a:cubicBezTo>
                          <a:pt x="934617" y="628466"/>
                          <a:pt x="969796" y="626364"/>
                          <a:pt x="1002596" y="621127"/>
                        </a:cubicBezTo>
                        <a:cubicBezTo>
                          <a:pt x="1028451" y="620769"/>
                          <a:pt x="1068282" y="630820"/>
                          <a:pt x="1070242" y="631975"/>
                        </a:cubicBezTo>
                        <a:close/>
                        <a:moveTo>
                          <a:pt x="888711" y="358258"/>
                        </a:moveTo>
                        <a:cubicBezTo>
                          <a:pt x="886206" y="358268"/>
                          <a:pt x="884368" y="356261"/>
                          <a:pt x="884429" y="354086"/>
                        </a:cubicBezTo>
                        <a:cubicBezTo>
                          <a:pt x="884830" y="351286"/>
                          <a:pt x="886364" y="349968"/>
                          <a:pt x="888711" y="349913"/>
                        </a:cubicBezTo>
                        <a:cubicBezTo>
                          <a:pt x="892061" y="349742"/>
                          <a:pt x="893467" y="350186"/>
                          <a:pt x="896417" y="349913"/>
                        </a:cubicBezTo>
                        <a:cubicBezTo>
                          <a:pt x="909321" y="348950"/>
                          <a:pt x="942556" y="349336"/>
                          <a:pt x="960639" y="349913"/>
                        </a:cubicBezTo>
                        <a:cubicBezTo>
                          <a:pt x="982925" y="348346"/>
                          <a:pt x="1022291" y="342373"/>
                          <a:pt x="1023146" y="342403"/>
                        </a:cubicBezTo>
                        <a:cubicBezTo>
                          <a:pt x="1025857" y="342448"/>
                          <a:pt x="1027220" y="344405"/>
                          <a:pt x="1028284" y="345741"/>
                        </a:cubicBezTo>
                        <a:cubicBezTo>
                          <a:pt x="1028684" y="348195"/>
                          <a:pt x="1026814" y="350070"/>
                          <a:pt x="1024859" y="350748"/>
                        </a:cubicBezTo>
                        <a:cubicBezTo>
                          <a:pt x="1029818" y="348509"/>
                          <a:pt x="981917" y="354728"/>
                          <a:pt x="962351" y="358258"/>
                        </a:cubicBezTo>
                        <a:cubicBezTo>
                          <a:pt x="954584" y="358630"/>
                          <a:pt x="945532" y="359285"/>
                          <a:pt x="934094" y="359093"/>
                        </a:cubicBezTo>
                        <a:cubicBezTo>
                          <a:pt x="919153" y="358176"/>
                          <a:pt x="906084" y="359632"/>
                          <a:pt x="897274" y="358258"/>
                        </a:cubicBezTo>
                        <a:cubicBezTo>
                          <a:pt x="892334" y="359110"/>
                          <a:pt x="889564" y="358316"/>
                          <a:pt x="888711" y="358258"/>
                        </a:cubicBezTo>
                        <a:close/>
                        <a:moveTo>
                          <a:pt x="803084" y="1027530"/>
                        </a:moveTo>
                        <a:cubicBezTo>
                          <a:pt x="805845" y="1026746"/>
                          <a:pt x="807503" y="1027527"/>
                          <a:pt x="809077" y="1030034"/>
                        </a:cubicBezTo>
                        <a:cubicBezTo>
                          <a:pt x="809950" y="1032636"/>
                          <a:pt x="809129" y="1034287"/>
                          <a:pt x="806509" y="1035875"/>
                        </a:cubicBezTo>
                        <a:cubicBezTo>
                          <a:pt x="813500" y="1043458"/>
                          <a:pt x="770446" y="1061083"/>
                          <a:pt x="729444" y="1074262"/>
                        </a:cubicBezTo>
                        <a:cubicBezTo>
                          <a:pt x="688193" y="1098431"/>
                          <a:pt x="641983" y="1148509"/>
                          <a:pt x="641247" y="1149368"/>
                        </a:cubicBezTo>
                        <a:cubicBezTo>
                          <a:pt x="640330" y="1150269"/>
                          <a:pt x="639287" y="1151066"/>
                          <a:pt x="637822" y="1151037"/>
                        </a:cubicBezTo>
                        <a:cubicBezTo>
                          <a:pt x="636990" y="1150930"/>
                          <a:pt x="636073" y="1151073"/>
                          <a:pt x="635253" y="1150202"/>
                        </a:cubicBezTo>
                        <a:cubicBezTo>
                          <a:pt x="633687" y="1148701"/>
                          <a:pt x="633736" y="1146005"/>
                          <a:pt x="635253" y="1144361"/>
                        </a:cubicBezTo>
                        <a:cubicBezTo>
                          <a:pt x="643335" y="1133041"/>
                          <a:pt x="689522" y="1099158"/>
                          <a:pt x="725162" y="1067586"/>
                        </a:cubicBezTo>
                        <a:cubicBezTo>
                          <a:pt x="762839" y="1045055"/>
                          <a:pt x="803085" y="1027530"/>
                          <a:pt x="803084" y="1027530"/>
                        </a:cubicBezTo>
                        <a:close/>
                        <a:moveTo>
                          <a:pt x="448585" y="549359"/>
                        </a:moveTo>
                        <a:cubicBezTo>
                          <a:pt x="446298" y="549671"/>
                          <a:pt x="444132" y="547546"/>
                          <a:pt x="444303" y="545187"/>
                        </a:cubicBezTo>
                        <a:cubicBezTo>
                          <a:pt x="444305" y="542121"/>
                          <a:pt x="446224" y="540895"/>
                          <a:pt x="448585" y="541014"/>
                        </a:cubicBezTo>
                        <a:cubicBezTo>
                          <a:pt x="453893" y="539490"/>
                          <a:pt x="498236" y="546220"/>
                          <a:pt x="521368" y="533504"/>
                        </a:cubicBezTo>
                        <a:cubicBezTo>
                          <a:pt x="547056" y="525993"/>
                          <a:pt x="569319" y="511807"/>
                          <a:pt x="569319" y="511807"/>
                        </a:cubicBezTo>
                        <a:cubicBezTo>
                          <a:pt x="571108" y="510014"/>
                          <a:pt x="573290" y="511039"/>
                          <a:pt x="575314" y="512641"/>
                        </a:cubicBezTo>
                        <a:cubicBezTo>
                          <a:pt x="577126" y="514534"/>
                          <a:pt x="576214" y="517231"/>
                          <a:pt x="574457" y="518483"/>
                        </a:cubicBezTo>
                        <a:cubicBezTo>
                          <a:pt x="579048" y="518588"/>
                          <a:pt x="546680" y="535303"/>
                          <a:pt x="523937" y="541014"/>
                        </a:cubicBezTo>
                        <a:cubicBezTo>
                          <a:pt x="496480" y="549509"/>
                          <a:pt x="450416" y="549385"/>
                          <a:pt x="448585" y="549359"/>
                        </a:cubicBezTo>
                        <a:close/>
                        <a:moveTo>
                          <a:pt x="520512" y="817235"/>
                        </a:moveTo>
                        <a:cubicBezTo>
                          <a:pt x="519854" y="815827"/>
                          <a:pt x="519961" y="812605"/>
                          <a:pt x="522225" y="811394"/>
                        </a:cubicBezTo>
                        <a:cubicBezTo>
                          <a:pt x="528307" y="808778"/>
                          <a:pt x="565511" y="793894"/>
                          <a:pt x="589870" y="781352"/>
                        </a:cubicBezTo>
                        <a:cubicBezTo>
                          <a:pt x="616129" y="773670"/>
                          <a:pt x="657560" y="772283"/>
                          <a:pt x="659229" y="772172"/>
                        </a:cubicBezTo>
                        <a:cubicBezTo>
                          <a:pt x="661740" y="772350"/>
                          <a:pt x="663233" y="774272"/>
                          <a:pt x="663510" y="776345"/>
                        </a:cubicBezTo>
                        <a:cubicBezTo>
                          <a:pt x="663404" y="778716"/>
                          <a:pt x="661517" y="780762"/>
                          <a:pt x="659229" y="780517"/>
                        </a:cubicBezTo>
                        <a:cubicBezTo>
                          <a:pt x="658242" y="782064"/>
                          <a:pt x="617330" y="781456"/>
                          <a:pt x="591583" y="789697"/>
                        </a:cubicBezTo>
                        <a:cubicBezTo>
                          <a:pt x="563327" y="797207"/>
                          <a:pt x="526506" y="818904"/>
                          <a:pt x="526505" y="818904"/>
                        </a:cubicBezTo>
                        <a:cubicBezTo>
                          <a:pt x="525599" y="818788"/>
                          <a:pt x="524792" y="819806"/>
                          <a:pt x="523937" y="819739"/>
                        </a:cubicBezTo>
                        <a:cubicBezTo>
                          <a:pt x="523152" y="818803"/>
                          <a:pt x="521186" y="819194"/>
                          <a:pt x="520512" y="817235"/>
                        </a:cubicBezTo>
                        <a:close/>
                        <a:moveTo>
                          <a:pt x="531643" y="861464"/>
                        </a:moveTo>
                        <a:cubicBezTo>
                          <a:pt x="531059" y="861410"/>
                          <a:pt x="530353" y="861386"/>
                          <a:pt x="529931" y="861464"/>
                        </a:cubicBezTo>
                        <a:cubicBezTo>
                          <a:pt x="528196" y="861376"/>
                          <a:pt x="526804" y="860585"/>
                          <a:pt x="525650" y="858960"/>
                        </a:cubicBezTo>
                        <a:cubicBezTo>
                          <a:pt x="524935" y="856875"/>
                          <a:pt x="525832" y="854774"/>
                          <a:pt x="528218" y="853119"/>
                        </a:cubicBezTo>
                        <a:cubicBezTo>
                          <a:pt x="526222" y="848104"/>
                          <a:pt x="590928" y="824554"/>
                          <a:pt x="613846" y="821408"/>
                        </a:cubicBezTo>
                        <a:cubicBezTo>
                          <a:pt x="640375" y="813812"/>
                          <a:pt x="670374" y="806505"/>
                          <a:pt x="671217" y="806387"/>
                        </a:cubicBezTo>
                        <a:cubicBezTo>
                          <a:pt x="673826" y="805597"/>
                          <a:pt x="675562" y="807565"/>
                          <a:pt x="676354" y="809725"/>
                        </a:cubicBezTo>
                        <a:cubicBezTo>
                          <a:pt x="676733" y="812093"/>
                          <a:pt x="675326" y="813467"/>
                          <a:pt x="672929" y="814732"/>
                        </a:cubicBezTo>
                        <a:cubicBezTo>
                          <a:pt x="675943" y="818474"/>
                          <a:pt x="647658" y="821541"/>
                          <a:pt x="616415" y="829753"/>
                        </a:cubicBezTo>
                        <a:cubicBezTo>
                          <a:pt x="590727" y="837263"/>
                          <a:pt x="531643" y="861464"/>
                          <a:pt x="531643" y="861464"/>
                        </a:cubicBezTo>
                        <a:close/>
                        <a:moveTo>
                          <a:pt x="374088" y="1396381"/>
                        </a:moveTo>
                        <a:cubicBezTo>
                          <a:pt x="373171" y="1398025"/>
                          <a:pt x="371356" y="1398006"/>
                          <a:pt x="370663" y="1398050"/>
                        </a:cubicBezTo>
                        <a:cubicBezTo>
                          <a:pt x="369879" y="1398066"/>
                          <a:pt x="369025" y="1397928"/>
                          <a:pt x="368095" y="1397215"/>
                        </a:cubicBezTo>
                        <a:cubicBezTo>
                          <a:pt x="366320" y="1396429"/>
                          <a:pt x="365603" y="1393850"/>
                          <a:pt x="366382" y="1391374"/>
                        </a:cubicBezTo>
                        <a:cubicBezTo>
                          <a:pt x="370288" y="1399524"/>
                          <a:pt x="402305" y="1326347"/>
                          <a:pt x="440878" y="1297909"/>
                        </a:cubicBezTo>
                        <a:cubicBezTo>
                          <a:pt x="481057" y="1262831"/>
                          <a:pt x="507712" y="1251263"/>
                          <a:pt x="508524" y="1251177"/>
                        </a:cubicBezTo>
                        <a:cubicBezTo>
                          <a:pt x="510938" y="1250631"/>
                          <a:pt x="512843" y="1251004"/>
                          <a:pt x="514518" y="1253681"/>
                        </a:cubicBezTo>
                        <a:cubicBezTo>
                          <a:pt x="515480" y="1256380"/>
                          <a:pt x="514599" y="1258202"/>
                          <a:pt x="511949" y="1259522"/>
                        </a:cubicBezTo>
                        <a:cubicBezTo>
                          <a:pt x="511724" y="1258769"/>
                          <a:pt x="487683" y="1270655"/>
                          <a:pt x="446872" y="1305420"/>
                        </a:cubicBezTo>
                        <a:cubicBezTo>
                          <a:pt x="408421" y="1338979"/>
                          <a:pt x="374135" y="1395558"/>
                          <a:pt x="374088" y="1396381"/>
                        </a:cubicBezTo>
                        <a:close/>
                        <a:moveTo>
                          <a:pt x="460573" y="1577468"/>
                        </a:moveTo>
                        <a:cubicBezTo>
                          <a:pt x="460197" y="1577466"/>
                          <a:pt x="459980" y="1577450"/>
                          <a:pt x="459716" y="1577468"/>
                        </a:cubicBezTo>
                        <a:cubicBezTo>
                          <a:pt x="457962" y="1577080"/>
                          <a:pt x="455944" y="1575987"/>
                          <a:pt x="455435" y="1574130"/>
                        </a:cubicBezTo>
                        <a:cubicBezTo>
                          <a:pt x="454219" y="1571638"/>
                          <a:pt x="456667" y="1570295"/>
                          <a:pt x="458860" y="1569123"/>
                        </a:cubicBezTo>
                        <a:cubicBezTo>
                          <a:pt x="430090" y="1545921"/>
                          <a:pt x="748361" y="1518316"/>
                          <a:pt x="907549" y="1404726"/>
                        </a:cubicBezTo>
                        <a:cubicBezTo>
                          <a:pt x="1055492" y="1309356"/>
                          <a:pt x="1186580" y="1182710"/>
                          <a:pt x="1187552" y="1181079"/>
                        </a:cubicBezTo>
                        <a:cubicBezTo>
                          <a:pt x="1189190" y="1179419"/>
                          <a:pt x="1192048" y="1179411"/>
                          <a:pt x="1193546" y="1181079"/>
                        </a:cubicBezTo>
                        <a:cubicBezTo>
                          <a:pt x="1195417" y="1182874"/>
                          <a:pt x="1195212" y="1184783"/>
                          <a:pt x="1193546" y="1186920"/>
                        </a:cubicBezTo>
                        <a:cubicBezTo>
                          <a:pt x="1171291" y="1188594"/>
                          <a:pt x="1052503" y="1308082"/>
                          <a:pt x="911830" y="1411402"/>
                        </a:cubicBezTo>
                        <a:cubicBezTo>
                          <a:pt x="762763" y="1508154"/>
                          <a:pt x="463087" y="1576467"/>
                          <a:pt x="460573" y="1577468"/>
                        </a:cubicBezTo>
                        <a:close/>
                        <a:moveTo>
                          <a:pt x="572744" y="1831992"/>
                        </a:moveTo>
                        <a:cubicBezTo>
                          <a:pt x="571800" y="1832915"/>
                          <a:pt x="571006" y="1832786"/>
                          <a:pt x="570176" y="1832826"/>
                        </a:cubicBezTo>
                        <a:cubicBezTo>
                          <a:pt x="569185" y="1832771"/>
                          <a:pt x="567466" y="1832223"/>
                          <a:pt x="566751" y="1831157"/>
                        </a:cubicBezTo>
                        <a:cubicBezTo>
                          <a:pt x="564758" y="1829841"/>
                          <a:pt x="564834" y="1827218"/>
                          <a:pt x="566751" y="1825316"/>
                        </a:cubicBezTo>
                        <a:cubicBezTo>
                          <a:pt x="560611" y="1832187"/>
                          <a:pt x="914451" y="1544385"/>
                          <a:pt x="1000027" y="1469817"/>
                        </a:cubicBezTo>
                        <a:cubicBezTo>
                          <a:pt x="1091032" y="1407377"/>
                          <a:pt x="1250291" y="1336978"/>
                          <a:pt x="1250916" y="1336297"/>
                        </a:cubicBezTo>
                        <a:cubicBezTo>
                          <a:pt x="1253092" y="1335437"/>
                          <a:pt x="1255348" y="1336345"/>
                          <a:pt x="1256911" y="1337966"/>
                        </a:cubicBezTo>
                        <a:cubicBezTo>
                          <a:pt x="1257895" y="1340387"/>
                          <a:pt x="1256878" y="1342047"/>
                          <a:pt x="1255198" y="1343807"/>
                        </a:cubicBezTo>
                        <a:cubicBezTo>
                          <a:pt x="1266069" y="1340218"/>
                          <a:pt x="1109146" y="1400834"/>
                          <a:pt x="1005165" y="1476493"/>
                        </a:cubicBezTo>
                        <a:cubicBezTo>
                          <a:pt x="915015" y="1539629"/>
                          <a:pt x="576794" y="1829862"/>
                          <a:pt x="572744" y="1831992"/>
                        </a:cubicBezTo>
                        <a:close/>
                      </a:path>
                      <a:path w="2245789" h="3053705" stroke="0" extrusionOk="0">
                        <a:moveTo>
                          <a:pt x="904980" y="2145765"/>
                        </a:moveTo>
                        <a:cubicBezTo>
                          <a:pt x="906959" y="2146304"/>
                          <a:pt x="908721" y="2146490"/>
                          <a:pt x="910975" y="2147434"/>
                        </a:cubicBezTo>
                        <a:cubicBezTo>
                          <a:pt x="913520" y="2143172"/>
                          <a:pt x="980971" y="2231402"/>
                          <a:pt x="1119050" y="2289300"/>
                        </a:cubicBezTo>
                        <a:cubicBezTo>
                          <a:pt x="1273886" y="2320628"/>
                          <a:pt x="1393138" y="2299989"/>
                          <a:pt x="1422172" y="2289300"/>
                        </a:cubicBezTo>
                        <a:cubicBezTo>
                          <a:pt x="1452293" y="2243398"/>
                          <a:pt x="1485202" y="2180795"/>
                          <a:pt x="1564314" y="2104875"/>
                        </a:cubicBezTo>
                        <a:cubicBezTo>
                          <a:pt x="1615793" y="2032230"/>
                          <a:pt x="1685673" y="1958503"/>
                          <a:pt x="1726151" y="1900421"/>
                        </a:cubicBezTo>
                        <a:cubicBezTo>
                          <a:pt x="1765647" y="1841840"/>
                          <a:pt x="1805819" y="1789936"/>
                          <a:pt x="1823766" y="1715996"/>
                        </a:cubicBezTo>
                        <a:cubicBezTo>
                          <a:pt x="1842225" y="1669544"/>
                          <a:pt x="1868408" y="1619510"/>
                          <a:pt x="1894837" y="1575799"/>
                        </a:cubicBezTo>
                        <a:cubicBezTo>
                          <a:pt x="1941793" y="1491604"/>
                          <a:pt x="1971884" y="1463281"/>
                          <a:pt x="2006153" y="1446451"/>
                        </a:cubicBezTo>
                        <a:cubicBezTo>
                          <a:pt x="2013602" y="1441506"/>
                          <a:pt x="2021792" y="1434244"/>
                          <a:pt x="2031841" y="1427257"/>
                        </a:cubicBezTo>
                        <a:cubicBezTo>
                          <a:pt x="2044107" y="1418555"/>
                          <a:pt x="2058389" y="1401702"/>
                          <a:pt x="2083218" y="1383863"/>
                        </a:cubicBezTo>
                        <a:cubicBezTo>
                          <a:pt x="2120436" y="1345661"/>
                          <a:pt x="2171408" y="1305113"/>
                          <a:pt x="2201384" y="1289564"/>
                        </a:cubicBezTo>
                        <a:cubicBezTo>
                          <a:pt x="2240630" y="1265437"/>
                          <a:pt x="2265528" y="1220974"/>
                          <a:pt x="2236492" y="1187755"/>
                        </a:cubicBezTo>
                        <a:cubicBezTo>
                          <a:pt x="2220502" y="1145323"/>
                          <a:pt x="2154507" y="1148713"/>
                          <a:pt x="2017285" y="1156044"/>
                        </a:cubicBezTo>
                        <a:cubicBezTo>
                          <a:pt x="2016529" y="1156017"/>
                          <a:pt x="2016402" y="1156012"/>
                          <a:pt x="2015573" y="1156044"/>
                        </a:cubicBezTo>
                        <a:cubicBezTo>
                          <a:pt x="1865292" y="1158682"/>
                          <a:pt x="1730688" y="1323849"/>
                          <a:pt x="1695325" y="1378856"/>
                        </a:cubicBezTo>
                        <a:cubicBezTo>
                          <a:pt x="1664908" y="1423601"/>
                          <a:pt x="1581171" y="1525834"/>
                          <a:pt x="1559176" y="1534908"/>
                        </a:cubicBezTo>
                        <a:cubicBezTo>
                          <a:pt x="1536518" y="1549069"/>
                          <a:pt x="1492539" y="1582285"/>
                          <a:pt x="1431591" y="1578303"/>
                        </a:cubicBezTo>
                        <a:cubicBezTo>
                          <a:pt x="1428118" y="1578490"/>
                          <a:pt x="1424075" y="1578667"/>
                          <a:pt x="1420459" y="1577468"/>
                        </a:cubicBezTo>
                        <a:cubicBezTo>
                          <a:pt x="1404660" y="1574394"/>
                          <a:pt x="1366378" y="1575848"/>
                          <a:pt x="1346819" y="1571627"/>
                        </a:cubicBezTo>
                        <a:cubicBezTo>
                          <a:pt x="1344155" y="1571914"/>
                          <a:pt x="1342578" y="1569273"/>
                          <a:pt x="1342538" y="1567454"/>
                        </a:cubicBezTo>
                        <a:cubicBezTo>
                          <a:pt x="1342527" y="1565051"/>
                          <a:pt x="1345218" y="1563448"/>
                          <a:pt x="1346819" y="1563282"/>
                        </a:cubicBezTo>
                        <a:cubicBezTo>
                          <a:pt x="1371366" y="1568778"/>
                          <a:pt x="1384022" y="1564315"/>
                          <a:pt x="1420459" y="1569123"/>
                        </a:cubicBezTo>
                        <a:cubicBezTo>
                          <a:pt x="1472315" y="1574024"/>
                          <a:pt x="1526573" y="1550844"/>
                          <a:pt x="1547188" y="1531570"/>
                        </a:cubicBezTo>
                        <a:cubicBezTo>
                          <a:pt x="1539473" y="1522895"/>
                          <a:pt x="1530931" y="1508120"/>
                          <a:pt x="1509512" y="1473155"/>
                        </a:cubicBezTo>
                        <a:cubicBezTo>
                          <a:pt x="1509349" y="1473107"/>
                          <a:pt x="1508748" y="1473314"/>
                          <a:pt x="1508656" y="1472321"/>
                        </a:cubicBezTo>
                        <a:cubicBezTo>
                          <a:pt x="1505624" y="1475785"/>
                          <a:pt x="1460055" y="1433179"/>
                          <a:pt x="1439297" y="1413905"/>
                        </a:cubicBezTo>
                        <a:cubicBezTo>
                          <a:pt x="1413610" y="1395547"/>
                          <a:pt x="1388778" y="1383029"/>
                          <a:pt x="1388777" y="1383029"/>
                        </a:cubicBezTo>
                        <a:cubicBezTo>
                          <a:pt x="1386866" y="1382336"/>
                          <a:pt x="1385970" y="1379648"/>
                          <a:pt x="1387065" y="1377187"/>
                        </a:cubicBezTo>
                        <a:cubicBezTo>
                          <a:pt x="1387833" y="1375844"/>
                          <a:pt x="1390282" y="1374464"/>
                          <a:pt x="1393058" y="1375518"/>
                        </a:cubicBezTo>
                        <a:cubicBezTo>
                          <a:pt x="1391672" y="1373063"/>
                          <a:pt x="1423242" y="1384936"/>
                          <a:pt x="1444435" y="1407229"/>
                        </a:cubicBezTo>
                        <a:cubicBezTo>
                          <a:pt x="1461952" y="1418771"/>
                          <a:pt x="1481882" y="1439982"/>
                          <a:pt x="1498381" y="1451458"/>
                        </a:cubicBezTo>
                        <a:cubicBezTo>
                          <a:pt x="1492363" y="1439826"/>
                          <a:pt x="1487027" y="1428505"/>
                          <a:pt x="1478686" y="1414740"/>
                        </a:cubicBezTo>
                        <a:cubicBezTo>
                          <a:pt x="1469327" y="1397992"/>
                          <a:pt x="1459904" y="1380458"/>
                          <a:pt x="1456423" y="1373849"/>
                        </a:cubicBezTo>
                        <a:cubicBezTo>
                          <a:pt x="1438365" y="1344128"/>
                          <a:pt x="1445603" y="1276259"/>
                          <a:pt x="1449573" y="1226142"/>
                        </a:cubicBezTo>
                        <a:cubicBezTo>
                          <a:pt x="1449414" y="1224832"/>
                          <a:pt x="1449443" y="1223572"/>
                          <a:pt x="1449573" y="1222804"/>
                        </a:cubicBezTo>
                        <a:cubicBezTo>
                          <a:pt x="1450739" y="1188012"/>
                          <a:pt x="1446723" y="1162778"/>
                          <a:pt x="1442722" y="1136016"/>
                        </a:cubicBezTo>
                        <a:cubicBezTo>
                          <a:pt x="1441322" y="1130222"/>
                          <a:pt x="1440769" y="1127693"/>
                          <a:pt x="1440154" y="1120995"/>
                        </a:cubicBezTo>
                        <a:cubicBezTo>
                          <a:pt x="1435848" y="1108169"/>
                          <a:pt x="1435625" y="1036840"/>
                          <a:pt x="1471836" y="938238"/>
                        </a:cubicBezTo>
                        <a:cubicBezTo>
                          <a:pt x="1481247" y="901866"/>
                          <a:pt x="1483154" y="858846"/>
                          <a:pt x="1494956" y="825580"/>
                        </a:cubicBezTo>
                        <a:cubicBezTo>
                          <a:pt x="1507705" y="732246"/>
                          <a:pt x="1550269" y="598030"/>
                          <a:pt x="1552326" y="501793"/>
                        </a:cubicBezTo>
                        <a:cubicBezTo>
                          <a:pt x="1552329" y="494445"/>
                          <a:pt x="1556069" y="477672"/>
                          <a:pt x="1558320" y="468413"/>
                        </a:cubicBezTo>
                        <a:cubicBezTo>
                          <a:pt x="1568636" y="369327"/>
                          <a:pt x="1564973" y="217114"/>
                          <a:pt x="1551470" y="165488"/>
                        </a:cubicBezTo>
                        <a:cubicBezTo>
                          <a:pt x="1545742" y="148153"/>
                          <a:pt x="1533613" y="137970"/>
                          <a:pt x="1518075" y="131273"/>
                        </a:cubicBezTo>
                        <a:cubicBezTo>
                          <a:pt x="1487297" y="120419"/>
                          <a:pt x="1432692" y="135704"/>
                          <a:pt x="1406759" y="151301"/>
                        </a:cubicBezTo>
                        <a:cubicBezTo>
                          <a:pt x="1358401" y="168711"/>
                          <a:pt x="1322467" y="312166"/>
                          <a:pt x="1344251" y="420011"/>
                        </a:cubicBezTo>
                        <a:cubicBezTo>
                          <a:pt x="1338030" y="475259"/>
                          <a:pt x="1335244" y="503604"/>
                          <a:pt x="1321988" y="566050"/>
                        </a:cubicBezTo>
                        <a:cubicBezTo>
                          <a:pt x="1320266" y="593353"/>
                          <a:pt x="1317477" y="616947"/>
                          <a:pt x="1306575" y="641155"/>
                        </a:cubicBezTo>
                        <a:cubicBezTo>
                          <a:pt x="1280101" y="726425"/>
                          <a:pt x="1209468" y="937333"/>
                          <a:pt x="1184127" y="984136"/>
                        </a:cubicBezTo>
                        <a:cubicBezTo>
                          <a:pt x="1169907" y="1007336"/>
                          <a:pt x="1157983" y="1015621"/>
                          <a:pt x="1143025" y="1014178"/>
                        </a:cubicBezTo>
                        <a:cubicBezTo>
                          <a:pt x="1122619" y="1007333"/>
                          <a:pt x="1108421" y="970959"/>
                          <a:pt x="1105349" y="947418"/>
                        </a:cubicBezTo>
                        <a:cubicBezTo>
                          <a:pt x="1111508" y="908702"/>
                          <a:pt x="1079857" y="826011"/>
                          <a:pt x="1099356" y="738792"/>
                        </a:cubicBezTo>
                        <a:cubicBezTo>
                          <a:pt x="1095669" y="692441"/>
                          <a:pt x="1097155" y="657490"/>
                          <a:pt x="1097643" y="637817"/>
                        </a:cubicBezTo>
                        <a:cubicBezTo>
                          <a:pt x="1107922" y="587540"/>
                          <a:pt x="1086137" y="528420"/>
                          <a:pt x="1077948" y="487606"/>
                        </a:cubicBezTo>
                        <a:cubicBezTo>
                          <a:pt x="1072458" y="458947"/>
                          <a:pt x="1067415" y="432445"/>
                          <a:pt x="1065104" y="409163"/>
                        </a:cubicBezTo>
                        <a:cubicBezTo>
                          <a:pt x="1060174" y="381211"/>
                          <a:pt x="1064904" y="355986"/>
                          <a:pt x="1053972" y="317367"/>
                        </a:cubicBezTo>
                        <a:cubicBezTo>
                          <a:pt x="1049207" y="244264"/>
                          <a:pt x="1037687" y="178451"/>
                          <a:pt x="1029141" y="133777"/>
                        </a:cubicBezTo>
                        <a:cubicBezTo>
                          <a:pt x="1027724" y="129323"/>
                          <a:pt x="1026826" y="124044"/>
                          <a:pt x="1026572" y="118756"/>
                        </a:cubicBezTo>
                        <a:cubicBezTo>
                          <a:pt x="1023425" y="56798"/>
                          <a:pt x="992792" y="-3199"/>
                          <a:pt x="894705" y="1925"/>
                        </a:cubicBezTo>
                        <a:cubicBezTo>
                          <a:pt x="872516" y="6108"/>
                          <a:pt x="852118" y="11646"/>
                          <a:pt x="842472" y="30298"/>
                        </a:cubicBezTo>
                        <a:cubicBezTo>
                          <a:pt x="798945" y="78199"/>
                          <a:pt x="820006" y="165890"/>
                          <a:pt x="838190" y="223903"/>
                        </a:cubicBezTo>
                        <a:cubicBezTo>
                          <a:pt x="841477" y="241211"/>
                          <a:pt x="842679" y="250523"/>
                          <a:pt x="845041" y="261456"/>
                        </a:cubicBezTo>
                        <a:cubicBezTo>
                          <a:pt x="866271" y="309583"/>
                          <a:pt x="879093" y="469476"/>
                          <a:pt x="877579" y="581905"/>
                        </a:cubicBezTo>
                        <a:cubicBezTo>
                          <a:pt x="878079" y="609423"/>
                          <a:pt x="882638" y="628432"/>
                          <a:pt x="882717" y="651169"/>
                        </a:cubicBezTo>
                        <a:cubicBezTo>
                          <a:pt x="887644" y="713532"/>
                          <a:pt x="899079" y="783115"/>
                          <a:pt x="892992" y="856457"/>
                        </a:cubicBezTo>
                        <a:cubicBezTo>
                          <a:pt x="889925" y="957381"/>
                          <a:pt x="883085" y="1003202"/>
                          <a:pt x="847610" y="1009171"/>
                        </a:cubicBezTo>
                        <a:cubicBezTo>
                          <a:pt x="826902" y="1009045"/>
                          <a:pt x="817038" y="994816"/>
                          <a:pt x="799658" y="977460"/>
                        </a:cubicBezTo>
                        <a:cubicBezTo>
                          <a:pt x="794034" y="970153"/>
                          <a:pt x="786521" y="961989"/>
                          <a:pt x="780820" y="954928"/>
                        </a:cubicBezTo>
                        <a:cubicBezTo>
                          <a:pt x="746824" y="915903"/>
                          <a:pt x="671737" y="724521"/>
                          <a:pt x="637822" y="658679"/>
                        </a:cubicBezTo>
                        <a:cubicBezTo>
                          <a:pt x="606005" y="589315"/>
                          <a:pt x="562724" y="397118"/>
                          <a:pt x="555619" y="329885"/>
                        </a:cubicBezTo>
                        <a:cubicBezTo>
                          <a:pt x="543428" y="251734"/>
                          <a:pt x="503404" y="184056"/>
                          <a:pt x="463141" y="167157"/>
                        </a:cubicBezTo>
                        <a:cubicBezTo>
                          <a:pt x="430301" y="160827"/>
                          <a:pt x="396772" y="152112"/>
                          <a:pt x="371520" y="177171"/>
                        </a:cubicBezTo>
                        <a:cubicBezTo>
                          <a:pt x="346647" y="194637"/>
                          <a:pt x="331887" y="223190"/>
                          <a:pt x="335556" y="267297"/>
                        </a:cubicBezTo>
                        <a:cubicBezTo>
                          <a:pt x="327231" y="317004"/>
                          <a:pt x="396172" y="487949"/>
                          <a:pt x="426321" y="600264"/>
                        </a:cubicBezTo>
                        <a:cubicBezTo>
                          <a:pt x="446728" y="650195"/>
                          <a:pt x="471719" y="739595"/>
                          <a:pt x="488829" y="820573"/>
                        </a:cubicBezTo>
                        <a:cubicBezTo>
                          <a:pt x="493289" y="840732"/>
                          <a:pt x="497505" y="858027"/>
                          <a:pt x="504242" y="880658"/>
                        </a:cubicBezTo>
                        <a:cubicBezTo>
                          <a:pt x="512267" y="937676"/>
                          <a:pt x="531434" y="998492"/>
                          <a:pt x="565038" y="1055903"/>
                        </a:cubicBezTo>
                        <a:cubicBezTo>
                          <a:pt x="596231" y="1148748"/>
                          <a:pt x="612599" y="1185950"/>
                          <a:pt x="611277" y="1196100"/>
                        </a:cubicBezTo>
                        <a:cubicBezTo>
                          <a:pt x="610861" y="1227172"/>
                          <a:pt x="537063" y="1235345"/>
                          <a:pt x="526505" y="1235322"/>
                        </a:cubicBezTo>
                        <a:cubicBezTo>
                          <a:pt x="512094" y="1237201"/>
                          <a:pt x="503308" y="1213708"/>
                          <a:pt x="472560" y="1170230"/>
                        </a:cubicBezTo>
                        <a:cubicBezTo>
                          <a:pt x="459214" y="1146080"/>
                          <a:pt x="438181" y="1118744"/>
                          <a:pt x="422040" y="1092621"/>
                        </a:cubicBezTo>
                        <a:cubicBezTo>
                          <a:pt x="412678" y="1079819"/>
                          <a:pt x="400895" y="1059385"/>
                          <a:pt x="386076" y="1045889"/>
                        </a:cubicBezTo>
                        <a:cubicBezTo>
                          <a:pt x="348671" y="998399"/>
                          <a:pt x="301536" y="939592"/>
                          <a:pt x="286748" y="910700"/>
                        </a:cubicBezTo>
                        <a:cubicBezTo>
                          <a:pt x="272140" y="890767"/>
                          <a:pt x="261490" y="857320"/>
                          <a:pt x="242221" y="819739"/>
                        </a:cubicBezTo>
                        <a:cubicBezTo>
                          <a:pt x="220053" y="784208"/>
                          <a:pt x="197188" y="733256"/>
                          <a:pt x="178001" y="688722"/>
                        </a:cubicBezTo>
                        <a:cubicBezTo>
                          <a:pt x="133343" y="615176"/>
                          <a:pt x="97663" y="600786"/>
                          <a:pt x="53840" y="617789"/>
                        </a:cubicBezTo>
                        <a:cubicBezTo>
                          <a:pt x="33779" y="625304"/>
                          <a:pt x="20975" y="637596"/>
                          <a:pt x="11026" y="657845"/>
                        </a:cubicBezTo>
                        <a:cubicBezTo>
                          <a:pt x="-6545" y="686259"/>
                          <a:pt x="2501" y="732917"/>
                          <a:pt x="10171" y="762992"/>
                        </a:cubicBezTo>
                        <a:cubicBezTo>
                          <a:pt x="15062" y="811127"/>
                          <a:pt x="155854" y="1028841"/>
                          <a:pt x="197695" y="1111815"/>
                        </a:cubicBezTo>
                        <a:cubicBezTo>
                          <a:pt x="214191" y="1154601"/>
                          <a:pt x="239727" y="1178927"/>
                          <a:pt x="256778" y="1218632"/>
                        </a:cubicBezTo>
                        <a:cubicBezTo>
                          <a:pt x="276267" y="1247440"/>
                          <a:pt x="279289" y="1270610"/>
                          <a:pt x="302161" y="1302916"/>
                        </a:cubicBezTo>
                        <a:cubicBezTo>
                          <a:pt x="352066" y="1372370"/>
                          <a:pt x="358990" y="1412838"/>
                          <a:pt x="365525" y="1458969"/>
                        </a:cubicBezTo>
                        <a:cubicBezTo>
                          <a:pt x="370334" y="1481999"/>
                          <a:pt x="377243" y="1499213"/>
                          <a:pt x="386076" y="1514046"/>
                        </a:cubicBezTo>
                        <a:cubicBezTo>
                          <a:pt x="394089" y="1534899"/>
                          <a:pt x="402090" y="1545970"/>
                          <a:pt x="404058" y="1567454"/>
                        </a:cubicBezTo>
                        <a:cubicBezTo>
                          <a:pt x="396082" y="1645877"/>
                          <a:pt x="456199" y="1848127"/>
                          <a:pt x="466566" y="1939643"/>
                        </a:cubicBezTo>
                        <a:cubicBezTo>
                          <a:pt x="497639" y="2015037"/>
                          <a:pt x="517682" y="2091779"/>
                          <a:pt x="551338" y="2134917"/>
                        </a:cubicBezTo>
                        <a:cubicBezTo>
                          <a:pt x="576248" y="2197617"/>
                          <a:pt x="615695" y="2239874"/>
                          <a:pt x="620696" y="2305990"/>
                        </a:cubicBezTo>
                        <a:cubicBezTo>
                          <a:pt x="632794" y="2355128"/>
                          <a:pt x="637860" y="2368208"/>
                          <a:pt x="648097" y="2379426"/>
                        </a:cubicBezTo>
                        <a:cubicBezTo>
                          <a:pt x="651904" y="2383536"/>
                          <a:pt x="654467" y="2387820"/>
                          <a:pt x="657516" y="2393613"/>
                        </a:cubicBezTo>
                        <a:cubicBezTo>
                          <a:pt x="675809" y="2398097"/>
                          <a:pt x="703341" y="2414319"/>
                          <a:pt x="765407" y="2414475"/>
                        </a:cubicBezTo>
                        <a:cubicBezTo>
                          <a:pt x="842617" y="2414277"/>
                          <a:pt x="1010258" y="2394365"/>
                          <a:pt x="1012015" y="2394447"/>
                        </a:cubicBezTo>
                        <a:cubicBezTo>
                          <a:pt x="1014910" y="2394264"/>
                          <a:pt x="1016284" y="2396055"/>
                          <a:pt x="1017153" y="2397785"/>
                        </a:cubicBezTo>
                        <a:cubicBezTo>
                          <a:pt x="1018144" y="2399310"/>
                          <a:pt x="1015617" y="2402101"/>
                          <a:pt x="1013728" y="2402792"/>
                        </a:cubicBezTo>
                        <a:cubicBezTo>
                          <a:pt x="1010470" y="2406250"/>
                          <a:pt x="831231" y="2422075"/>
                          <a:pt x="766263" y="2422821"/>
                        </a:cubicBezTo>
                        <a:cubicBezTo>
                          <a:pt x="714861" y="2420333"/>
                          <a:pt x="684831" y="2413106"/>
                          <a:pt x="663510" y="2405296"/>
                        </a:cubicBezTo>
                        <a:cubicBezTo>
                          <a:pt x="664497" y="2410495"/>
                          <a:pt x="668546" y="2417186"/>
                          <a:pt x="669504" y="2423655"/>
                        </a:cubicBezTo>
                        <a:cubicBezTo>
                          <a:pt x="682596" y="2483038"/>
                          <a:pt x="600186" y="2966919"/>
                          <a:pt x="572744" y="3050367"/>
                        </a:cubicBezTo>
                        <a:cubicBezTo>
                          <a:pt x="731151" y="3049845"/>
                          <a:pt x="892087" y="3073216"/>
                          <a:pt x="1014447" y="3052103"/>
                        </a:cubicBezTo>
                        <a:cubicBezTo>
                          <a:pt x="1136807" y="3030990"/>
                          <a:pt x="1271065" y="3050401"/>
                          <a:pt x="1422172" y="3053705"/>
                        </a:cubicBezTo>
                        <a:cubicBezTo>
                          <a:pt x="1414022" y="3031908"/>
                          <a:pt x="1398522" y="2901564"/>
                          <a:pt x="1413609" y="2843410"/>
                        </a:cubicBezTo>
                        <a:cubicBezTo>
                          <a:pt x="1424363" y="2760178"/>
                          <a:pt x="1418284" y="2664393"/>
                          <a:pt x="1405903" y="2578038"/>
                        </a:cubicBezTo>
                        <a:cubicBezTo>
                          <a:pt x="1398162" y="2476690"/>
                          <a:pt x="1400699" y="2392151"/>
                          <a:pt x="1410184" y="2320177"/>
                        </a:cubicBezTo>
                        <a:cubicBezTo>
                          <a:pt x="1396349" y="2345200"/>
                          <a:pt x="1319038" y="2361756"/>
                          <a:pt x="1217522" y="2370247"/>
                        </a:cubicBezTo>
                        <a:cubicBezTo>
                          <a:pt x="1131941" y="2370315"/>
                          <a:pt x="1016339" y="2350124"/>
                          <a:pt x="1015440" y="2350219"/>
                        </a:cubicBezTo>
                        <a:cubicBezTo>
                          <a:pt x="1012577" y="2349629"/>
                          <a:pt x="1011504" y="2347891"/>
                          <a:pt x="1012015" y="2345212"/>
                        </a:cubicBezTo>
                        <a:cubicBezTo>
                          <a:pt x="1011663" y="2342737"/>
                          <a:pt x="1014213" y="2342142"/>
                          <a:pt x="1017153" y="2341874"/>
                        </a:cubicBezTo>
                        <a:cubicBezTo>
                          <a:pt x="1026319" y="2332808"/>
                          <a:pt x="1142811" y="2370831"/>
                          <a:pt x="1217522" y="2361902"/>
                        </a:cubicBezTo>
                        <a:cubicBezTo>
                          <a:pt x="1327668" y="2362237"/>
                          <a:pt x="1390924" y="2317449"/>
                          <a:pt x="1414466" y="2307659"/>
                        </a:cubicBezTo>
                        <a:cubicBezTo>
                          <a:pt x="1415431" y="2305717"/>
                          <a:pt x="1416558" y="2302922"/>
                          <a:pt x="1417891" y="2300148"/>
                        </a:cubicBezTo>
                        <a:cubicBezTo>
                          <a:pt x="1392506" y="2303205"/>
                          <a:pt x="1340550" y="2320703"/>
                          <a:pt x="1273179" y="2314335"/>
                        </a:cubicBezTo>
                        <a:cubicBezTo>
                          <a:pt x="1225638" y="2314317"/>
                          <a:pt x="1177922" y="2297424"/>
                          <a:pt x="1118194" y="2298479"/>
                        </a:cubicBezTo>
                        <a:cubicBezTo>
                          <a:pt x="971076" y="2267529"/>
                          <a:pt x="904984" y="2153323"/>
                          <a:pt x="904980" y="2152441"/>
                        </a:cubicBezTo>
                        <a:cubicBezTo>
                          <a:pt x="902369" y="2149279"/>
                          <a:pt x="903413" y="2146689"/>
                          <a:pt x="904980" y="2145765"/>
                        </a:cubicBezTo>
                        <a:close/>
                        <a:moveTo>
                          <a:pt x="252497" y="882327"/>
                        </a:moveTo>
                        <a:cubicBezTo>
                          <a:pt x="252372" y="884729"/>
                          <a:pt x="241693" y="900146"/>
                          <a:pt x="214820" y="915707"/>
                        </a:cubicBezTo>
                        <a:cubicBezTo>
                          <a:pt x="187357" y="930495"/>
                          <a:pt x="137126" y="934799"/>
                          <a:pt x="135187" y="934900"/>
                        </a:cubicBezTo>
                        <a:lnTo>
                          <a:pt x="135187" y="934900"/>
                        </a:lnTo>
                        <a:cubicBezTo>
                          <a:pt x="132468" y="935426"/>
                          <a:pt x="130776" y="933166"/>
                          <a:pt x="130905" y="930728"/>
                        </a:cubicBezTo>
                        <a:cubicBezTo>
                          <a:pt x="131291" y="928558"/>
                          <a:pt x="132664" y="926181"/>
                          <a:pt x="135187" y="926555"/>
                        </a:cubicBezTo>
                        <a:cubicBezTo>
                          <a:pt x="134064" y="928128"/>
                          <a:pt x="187275" y="919703"/>
                          <a:pt x="211395" y="908196"/>
                        </a:cubicBezTo>
                        <a:cubicBezTo>
                          <a:pt x="236228" y="894009"/>
                          <a:pt x="245646" y="878154"/>
                          <a:pt x="245646" y="878154"/>
                        </a:cubicBezTo>
                        <a:cubicBezTo>
                          <a:pt x="246767" y="876703"/>
                          <a:pt x="248525" y="875621"/>
                          <a:pt x="251641" y="876485"/>
                        </a:cubicBezTo>
                        <a:cubicBezTo>
                          <a:pt x="253756" y="877271"/>
                          <a:pt x="253110" y="879472"/>
                          <a:pt x="252497" y="882327"/>
                        </a:cubicBezTo>
                        <a:close/>
                        <a:moveTo>
                          <a:pt x="360388" y="1060076"/>
                        </a:moveTo>
                        <a:cubicBezTo>
                          <a:pt x="358247" y="1058855"/>
                          <a:pt x="346454" y="1066998"/>
                          <a:pt x="312436" y="1089283"/>
                        </a:cubicBezTo>
                        <a:cubicBezTo>
                          <a:pt x="277234" y="1114438"/>
                          <a:pt x="262804" y="1137677"/>
                          <a:pt x="261916" y="1137685"/>
                        </a:cubicBezTo>
                        <a:cubicBezTo>
                          <a:pt x="261221" y="1139451"/>
                          <a:pt x="259417" y="1139289"/>
                          <a:pt x="258491" y="1139354"/>
                        </a:cubicBezTo>
                        <a:cubicBezTo>
                          <a:pt x="257620" y="1139151"/>
                          <a:pt x="256944" y="1139225"/>
                          <a:pt x="255922" y="1138519"/>
                        </a:cubicBezTo>
                        <a:cubicBezTo>
                          <a:pt x="254009" y="1138077"/>
                          <a:pt x="253283" y="1134553"/>
                          <a:pt x="254209" y="1132678"/>
                        </a:cubicBezTo>
                        <a:cubicBezTo>
                          <a:pt x="252270" y="1130503"/>
                          <a:pt x="269414" y="1108910"/>
                          <a:pt x="306443" y="1081773"/>
                        </a:cubicBezTo>
                        <a:cubicBezTo>
                          <a:pt x="342406" y="1055902"/>
                          <a:pt x="356963" y="1051731"/>
                          <a:pt x="356963" y="1051731"/>
                        </a:cubicBezTo>
                        <a:cubicBezTo>
                          <a:pt x="359356" y="1051109"/>
                          <a:pt x="361493" y="1052823"/>
                          <a:pt x="362100" y="1054234"/>
                        </a:cubicBezTo>
                        <a:cubicBezTo>
                          <a:pt x="363567" y="1056444"/>
                          <a:pt x="362278" y="1059473"/>
                          <a:pt x="360388" y="1060076"/>
                        </a:cubicBezTo>
                        <a:close/>
                        <a:moveTo>
                          <a:pt x="1303150" y="2455366"/>
                        </a:moveTo>
                        <a:cubicBezTo>
                          <a:pt x="1305818" y="2455327"/>
                          <a:pt x="1307433" y="2456320"/>
                          <a:pt x="1308287" y="2458704"/>
                        </a:cubicBezTo>
                        <a:cubicBezTo>
                          <a:pt x="1308889" y="2461045"/>
                          <a:pt x="1307317" y="2463258"/>
                          <a:pt x="1304862" y="2463711"/>
                        </a:cubicBezTo>
                        <a:cubicBezTo>
                          <a:pt x="1300889" y="2444678"/>
                          <a:pt x="1147057" y="2490098"/>
                          <a:pt x="1022291" y="2499595"/>
                        </a:cubicBezTo>
                        <a:cubicBezTo>
                          <a:pt x="1001901" y="2498710"/>
                          <a:pt x="976610" y="2502457"/>
                          <a:pt x="956357" y="2501264"/>
                        </a:cubicBezTo>
                        <a:cubicBezTo>
                          <a:pt x="849432" y="2501438"/>
                          <a:pt x="757588" y="2487121"/>
                          <a:pt x="756845" y="2487077"/>
                        </a:cubicBezTo>
                        <a:cubicBezTo>
                          <a:pt x="754224" y="2487671"/>
                          <a:pt x="752529" y="2484132"/>
                          <a:pt x="753419" y="2482070"/>
                        </a:cubicBezTo>
                        <a:cubicBezTo>
                          <a:pt x="752781" y="2479763"/>
                          <a:pt x="755933" y="2478059"/>
                          <a:pt x="758557" y="2478732"/>
                        </a:cubicBezTo>
                        <a:cubicBezTo>
                          <a:pt x="778477" y="2473971"/>
                          <a:pt x="882917" y="2502687"/>
                          <a:pt x="1022291" y="2491250"/>
                        </a:cubicBezTo>
                        <a:cubicBezTo>
                          <a:pt x="1153943" y="2483634"/>
                          <a:pt x="1302301" y="2456254"/>
                          <a:pt x="1303150" y="2455366"/>
                        </a:cubicBezTo>
                        <a:close/>
                        <a:moveTo>
                          <a:pt x="1269754" y="1453127"/>
                        </a:moveTo>
                        <a:cubicBezTo>
                          <a:pt x="1269469" y="1433995"/>
                          <a:pt x="1155235" y="1528721"/>
                          <a:pt x="1052260" y="1670933"/>
                        </a:cubicBezTo>
                        <a:cubicBezTo>
                          <a:pt x="959796" y="1813170"/>
                          <a:pt x="947988" y="1950629"/>
                          <a:pt x="947794" y="1952160"/>
                        </a:cubicBezTo>
                        <a:cubicBezTo>
                          <a:pt x="947634" y="1954731"/>
                          <a:pt x="946201" y="1955991"/>
                          <a:pt x="943513" y="1956333"/>
                        </a:cubicBezTo>
                        <a:lnTo>
                          <a:pt x="943513" y="1956333"/>
                        </a:lnTo>
                        <a:cubicBezTo>
                          <a:pt x="941025" y="1956151"/>
                          <a:pt x="939314" y="1953954"/>
                          <a:pt x="939231" y="1952160"/>
                        </a:cubicBezTo>
                        <a:cubicBezTo>
                          <a:pt x="925016" y="1956107"/>
                          <a:pt x="947313" y="1793978"/>
                          <a:pt x="1045410" y="1667595"/>
                        </a:cubicBezTo>
                        <a:cubicBezTo>
                          <a:pt x="1139046" y="1524150"/>
                          <a:pt x="1264221" y="1448107"/>
                          <a:pt x="1266329" y="1447286"/>
                        </a:cubicBezTo>
                        <a:cubicBezTo>
                          <a:pt x="1267793" y="1446553"/>
                          <a:pt x="1270841" y="1446096"/>
                          <a:pt x="1272324" y="1448955"/>
                        </a:cubicBezTo>
                        <a:cubicBezTo>
                          <a:pt x="1272459" y="1449679"/>
                          <a:pt x="1271393" y="1452489"/>
                          <a:pt x="1269754" y="1453127"/>
                        </a:cubicBezTo>
                        <a:close/>
                        <a:moveTo>
                          <a:pt x="1375933" y="443378"/>
                        </a:moveTo>
                        <a:cubicBezTo>
                          <a:pt x="1372360" y="444057"/>
                          <a:pt x="1399845" y="443563"/>
                          <a:pt x="1431591" y="450054"/>
                        </a:cubicBezTo>
                        <a:cubicBezTo>
                          <a:pt x="1460750" y="455847"/>
                          <a:pt x="1508635" y="478225"/>
                          <a:pt x="1511225" y="479261"/>
                        </a:cubicBezTo>
                        <a:cubicBezTo>
                          <a:pt x="1513008" y="479829"/>
                          <a:pt x="1513895" y="482245"/>
                          <a:pt x="1512937" y="484268"/>
                        </a:cubicBezTo>
                        <a:cubicBezTo>
                          <a:pt x="1511958" y="485989"/>
                          <a:pt x="1511128" y="486819"/>
                          <a:pt x="1509512" y="486772"/>
                        </a:cubicBezTo>
                        <a:cubicBezTo>
                          <a:pt x="1509052" y="486710"/>
                          <a:pt x="1508521" y="486813"/>
                          <a:pt x="1507800" y="486772"/>
                        </a:cubicBezTo>
                        <a:cubicBezTo>
                          <a:pt x="1500933" y="488087"/>
                          <a:pt x="1457063" y="461928"/>
                          <a:pt x="1429879" y="458399"/>
                        </a:cubicBezTo>
                        <a:cubicBezTo>
                          <a:pt x="1401571" y="452620"/>
                          <a:pt x="1375877" y="452648"/>
                          <a:pt x="1375077" y="452557"/>
                        </a:cubicBezTo>
                        <a:cubicBezTo>
                          <a:pt x="1373432" y="452456"/>
                          <a:pt x="1371306" y="450872"/>
                          <a:pt x="1371652" y="448385"/>
                        </a:cubicBezTo>
                        <a:cubicBezTo>
                          <a:pt x="1372748" y="444927"/>
                          <a:pt x="1374125" y="443242"/>
                          <a:pt x="1375933" y="443378"/>
                        </a:cubicBezTo>
                        <a:close/>
                        <a:moveTo>
                          <a:pt x="1333119" y="691225"/>
                        </a:moveTo>
                        <a:cubicBezTo>
                          <a:pt x="1334912" y="693916"/>
                          <a:pt x="1377597" y="692001"/>
                          <a:pt x="1406759" y="698736"/>
                        </a:cubicBezTo>
                        <a:cubicBezTo>
                          <a:pt x="1433397" y="705484"/>
                          <a:pt x="1470261" y="723992"/>
                          <a:pt x="1471836" y="724605"/>
                        </a:cubicBezTo>
                        <a:cubicBezTo>
                          <a:pt x="1473652" y="725322"/>
                          <a:pt x="1474030" y="728136"/>
                          <a:pt x="1473548" y="730447"/>
                        </a:cubicBezTo>
                        <a:cubicBezTo>
                          <a:pt x="1472492" y="732117"/>
                          <a:pt x="1470862" y="732807"/>
                          <a:pt x="1470123" y="732950"/>
                        </a:cubicBezTo>
                        <a:cubicBezTo>
                          <a:pt x="1469309" y="732948"/>
                          <a:pt x="1468393" y="732830"/>
                          <a:pt x="1468411" y="732116"/>
                        </a:cubicBezTo>
                        <a:cubicBezTo>
                          <a:pt x="1463615" y="736197"/>
                          <a:pt x="1430623" y="710432"/>
                          <a:pt x="1405903" y="707081"/>
                        </a:cubicBezTo>
                        <a:cubicBezTo>
                          <a:pt x="1377658" y="699598"/>
                          <a:pt x="1334845" y="699484"/>
                          <a:pt x="1333976" y="700405"/>
                        </a:cubicBezTo>
                        <a:lnTo>
                          <a:pt x="1333976" y="700405"/>
                        </a:lnTo>
                        <a:cubicBezTo>
                          <a:pt x="1331021" y="700268"/>
                          <a:pt x="1329489" y="699074"/>
                          <a:pt x="1329694" y="696232"/>
                        </a:cubicBezTo>
                        <a:cubicBezTo>
                          <a:pt x="1328945" y="693883"/>
                          <a:pt x="1330614" y="690954"/>
                          <a:pt x="1333119" y="691225"/>
                        </a:cubicBezTo>
                        <a:close/>
                        <a:moveTo>
                          <a:pt x="1316850" y="731281"/>
                        </a:moveTo>
                        <a:cubicBezTo>
                          <a:pt x="1317964" y="726944"/>
                          <a:pt x="1380763" y="740219"/>
                          <a:pt x="1407615" y="746302"/>
                        </a:cubicBezTo>
                        <a:cubicBezTo>
                          <a:pt x="1434283" y="752945"/>
                          <a:pt x="1464227" y="761375"/>
                          <a:pt x="1464986" y="761323"/>
                        </a:cubicBezTo>
                        <a:cubicBezTo>
                          <a:pt x="1467510" y="762145"/>
                          <a:pt x="1468496" y="764822"/>
                          <a:pt x="1467555" y="766330"/>
                        </a:cubicBezTo>
                        <a:cubicBezTo>
                          <a:pt x="1466915" y="768083"/>
                          <a:pt x="1464675" y="769520"/>
                          <a:pt x="1463273" y="769668"/>
                        </a:cubicBezTo>
                        <a:cubicBezTo>
                          <a:pt x="1462993" y="769628"/>
                          <a:pt x="1462688" y="769652"/>
                          <a:pt x="1462417" y="769668"/>
                        </a:cubicBezTo>
                        <a:cubicBezTo>
                          <a:pt x="1466544" y="766199"/>
                          <a:pt x="1427475" y="759545"/>
                          <a:pt x="1405903" y="754647"/>
                        </a:cubicBezTo>
                        <a:cubicBezTo>
                          <a:pt x="1379424" y="747904"/>
                          <a:pt x="1316843" y="739462"/>
                          <a:pt x="1315993" y="739626"/>
                        </a:cubicBezTo>
                        <a:cubicBezTo>
                          <a:pt x="1314048" y="739442"/>
                          <a:pt x="1311646" y="737067"/>
                          <a:pt x="1312568" y="734619"/>
                        </a:cubicBezTo>
                        <a:cubicBezTo>
                          <a:pt x="1312423" y="732580"/>
                          <a:pt x="1313904" y="730135"/>
                          <a:pt x="1316850" y="731281"/>
                        </a:cubicBezTo>
                        <a:close/>
                        <a:moveTo>
                          <a:pt x="1209815" y="999992"/>
                        </a:moveTo>
                        <a:cubicBezTo>
                          <a:pt x="1209443" y="1001788"/>
                          <a:pt x="1281591" y="1009986"/>
                          <a:pt x="1321131" y="1028365"/>
                        </a:cubicBezTo>
                        <a:cubicBezTo>
                          <a:pt x="1358756" y="1043446"/>
                          <a:pt x="1406791" y="1066714"/>
                          <a:pt x="1406759" y="1067586"/>
                        </a:cubicBezTo>
                        <a:cubicBezTo>
                          <a:pt x="1408760" y="1068381"/>
                          <a:pt x="1409219" y="1070700"/>
                          <a:pt x="1408471" y="1073428"/>
                        </a:cubicBezTo>
                        <a:cubicBezTo>
                          <a:pt x="1407802" y="1075112"/>
                          <a:pt x="1405936" y="1075973"/>
                          <a:pt x="1405046" y="1075931"/>
                        </a:cubicBezTo>
                        <a:cubicBezTo>
                          <a:pt x="1404032" y="1075990"/>
                          <a:pt x="1403338" y="1076001"/>
                          <a:pt x="1403334" y="1075097"/>
                        </a:cubicBezTo>
                        <a:cubicBezTo>
                          <a:pt x="1409884" y="1076294"/>
                          <a:pt x="1352690" y="1049848"/>
                          <a:pt x="1318563" y="1036710"/>
                        </a:cubicBezTo>
                        <a:cubicBezTo>
                          <a:pt x="1281876" y="1022474"/>
                          <a:pt x="1209798" y="1009249"/>
                          <a:pt x="1208959" y="1009171"/>
                        </a:cubicBezTo>
                        <a:cubicBezTo>
                          <a:pt x="1206545" y="1009251"/>
                          <a:pt x="1205282" y="1006683"/>
                          <a:pt x="1205534" y="1004164"/>
                        </a:cubicBezTo>
                        <a:cubicBezTo>
                          <a:pt x="1205558" y="1001232"/>
                          <a:pt x="1207990" y="999130"/>
                          <a:pt x="1209815" y="999992"/>
                        </a:cubicBezTo>
                        <a:close/>
                        <a:moveTo>
                          <a:pt x="1086511" y="983301"/>
                        </a:moveTo>
                        <a:cubicBezTo>
                          <a:pt x="1088758" y="983479"/>
                          <a:pt x="1090761" y="985762"/>
                          <a:pt x="1090793" y="987474"/>
                        </a:cubicBezTo>
                        <a:cubicBezTo>
                          <a:pt x="1090747" y="990042"/>
                          <a:pt x="1088165" y="991705"/>
                          <a:pt x="1086511" y="991647"/>
                        </a:cubicBezTo>
                        <a:cubicBezTo>
                          <a:pt x="1083450" y="994542"/>
                          <a:pt x="1033996" y="994717"/>
                          <a:pt x="994033" y="988308"/>
                        </a:cubicBezTo>
                        <a:cubicBezTo>
                          <a:pt x="951219" y="988308"/>
                          <a:pt x="916968" y="994150"/>
                          <a:pt x="916968" y="994150"/>
                        </a:cubicBezTo>
                        <a:cubicBezTo>
                          <a:pt x="916713" y="994117"/>
                          <a:pt x="916434" y="994163"/>
                          <a:pt x="916112" y="994150"/>
                        </a:cubicBezTo>
                        <a:cubicBezTo>
                          <a:pt x="914185" y="994308"/>
                          <a:pt x="912088" y="992333"/>
                          <a:pt x="911830" y="990812"/>
                        </a:cubicBezTo>
                        <a:cubicBezTo>
                          <a:pt x="911876" y="988317"/>
                          <a:pt x="912964" y="986801"/>
                          <a:pt x="915255" y="985805"/>
                        </a:cubicBezTo>
                        <a:cubicBezTo>
                          <a:pt x="919227" y="980158"/>
                          <a:pt x="943572" y="983676"/>
                          <a:pt x="994033" y="979963"/>
                        </a:cubicBezTo>
                        <a:cubicBezTo>
                          <a:pt x="1036109" y="979295"/>
                          <a:pt x="1085678" y="983302"/>
                          <a:pt x="1086511" y="983301"/>
                        </a:cubicBezTo>
                        <a:close/>
                        <a:moveTo>
                          <a:pt x="1075380" y="673701"/>
                        </a:moveTo>
                        <a:cubicBezTo>
                          <a:pt x="1075482" y="676231"/>
                          <a:pt x="1073498" y="678030"/>
                          <a:pt x="1071098" y="677873"/>
                        </a:cubicBezTo>
                        <a:cubicBezTo>
                          <a:pt x="1070123" y="678479"/>
                          <a:pt x="1040468" y="674554"/>
                          <a:pt x="1012015" y="675370"/>
                        </a:cubicBezTo>
                        <a:cubicBezTo>
                          <a:pt x="984651" y="674567"/>
                          <a:pt x="922123" y="680329"/>
                          <a:pt x="921250" y="680377"/>
                        </a:cubicBezTo>
                        <a:lnTo>
                          <a:pt x="921250" y="680377"/>
                        </a:lnTo>
                        <a:cubicBezTo>
                          <a:pt x="919055" y="680332"/>
                          <a:pt x="917344" y="678612"/>
                          <a:pt x="916968" y="676204"/>
                        </a:cubicBezTo>
                        <a:cubicBezTo>
                          <a:pt x="916638" y="673699"/>
                          <a:pt x="919205" y="672019"/>
                          <a:pt x="921250" y="672032"/>
                        </a:cubicBezTo>
                        <a:cubicBezTo>
                          <a:pt x="927226" y="670874"/>
                          <a:pt x="982260" y="664366"/>
                          <a:pt x="1012871" y="667025"/>
                        </a:cubicBezTo>
                        <a:cubicBezTo>
                          <a:pt x="1040272" y="667859"/>
                          <a:pt x="1071955" y="669528"/>
                          <a:pt x="1071955" y="669528"/>
                        </a:cubicBezTo>
                        <a:cubicBezTo>
                          <a:pt x="1073688" y="668559"/>
                          <a:pt x="1075184" y="670826"/>
                          <a:pt x="1075380" y="673701"/>
                        </a:cubicBezTo>
                        <a:close/>
                        <a:moveTo>
                          <a:pt x="1070242" y="631975"/>
                        </a:moveTo>
                        <a:cubicBezTo>
                          <a:pt x="1072544" y="632696"/>
                          <a:pt x="1073932" y="634344"/>
                          <a:pt x="1073667" y="636982"/>
                        </a:cubicBezTo>
                        <a:cubicBezTo>
                          <a:pt x="1072546" y="638419"/>
                          <a:pt x="1071133" y="640290"/>
                          <a:pt x="1069385" y="640320"/>
                        </a:cubicBezTo>
                        <a:cubicBezTo>
                          <a:pt x="1068958" y="640352"/>
                          <a:pt x="1068789" y="640347"/>
                          <a:pt x="1068530" y="640320"/>
                        </a:cubicBezTo>
                        <a:cubicBezTo>
                          <a:pt x="1070041" y="642419"/>
                          <a:pt x="1029254" y="630780"/>
                          <a:pt x="1001740" y="629472"/>
                        </a:cubicBezTo>
                        <a:cubicBezTo>
                          <a:pt x="971770" y="628637"/>
                          <a:pt x="930668" y="638651"/>
                          <a:pt x="930668" y="638651"/>
                        </a:cubicBezTo>
                        <a:cubicBezTo>
                          <a:pt x="927920" y="639782"/>
                          <a:pt x="926449" y="637834"/>
                          <a:pt x="925531" y="635313"/>
                        </a:cubicBezTo>
                        <a:cubicBezTo>
                          <a:pt x="924815" y="632813"/>
                          <a:pt x="926608" y="631565"/>
                          <a:pt x="928956" y="630306"/>
                        </a:cubicBezTo>
                        <a:cubicBezTo>
                          <a:pt x="932147" y="624188"/>
                          <a:pt x="969309" y="622885"/>
                          <a:pt x="1002596" y="621127"/>
                        </a:cubicBezTo>
                        <a:cubicBezTo>
                          <a:pt x="1028037" y="621378"/>
                          <a:pt x="1068242" y="631444"/>
                          <a:pt x="1070242" y="631975"/>
                        </a:cubicBezTo>
                        <a:close/>
                        <a:moveTo>
                          <a:pt x="888711" y="358258"/>
                        </a:moveTo>
                        <a:cubicBezTo>
                          <a:pt x="886397" y="358039"/>
                          <a:pt x="884376" y="356718"/>
                          <a:pt x="884429" y="354086"/>
                        </a:cubicBezTo>
                        <a:cubicBezTo>
                          <a:pt x="884350" y="351576"/>
                          <a:pt x="886257" y="349838"/>
                          <a:pt x="888711" y="349913"/>
                        </a:cubicBezTo>
                        <a:cubicBezTo>
                          <a:pt x="891610" y="349809"/>
                          <a:pt x="892904" y="349889"/>
                          <a:pt x="896417" y="349913"/>
                        </a:cubicBezTo>
                        <a:cubicBezTo>
                          <a:pt x="910607" y="348430"/>
                          <a:pt x="943382" y="347270"/>
                          <a:pt x="960639" y="349913"/>
                        </a:cubicBezTo>
                        <a:cubicBezTo>
                          <a:pt x="983047" y="348211"/>
                          <a:pt x="1022486" y="342484"/>
                          <a:pt x="1023146" y="342403"/>
                        </a:cubicBezTo>
                        <a:cubicBezTo>
                          <a:pt x="1025780" y="342329"/>
                          <a:pt x="1027377" y="344232"/>
                          <a:pt x="1028284" y="345741"/>
                        </a:cubicBezTo>
                        <a:cubicBezTo>
                          <a:pt x="1028589" y="348057"/>
                          <a:pt x="1026495" y="349552"/>
                          <a:pt x="1024859" y="350748"/>
                        </a:cubicBezTo>
                        <a:cubicBezTo>
                          <a:pt x="1028883" y="349658"/>
                          <a:pt x="983511" y="362002"/>
                          <a:pt x="962351" y="358258"/>
                        </a:cubicBezTo>
                        <a:cubicBezTo>
                          <a:pt x="953233" y="358604"/>
                          <a:pt x="944065" y="358774"/>
                          <a:pt x="934094" y="359093"/>
                        </a:cubicBezTo>
                        <a:cubicBezTo>
                          <a:pt x="919353" y="358896"/>
                          <a:pt x="905281" y="357184"/>
                          <a:pt x="897274" y="358258"/>
                        </a:cubicBezTo>
                        <a:cubicBezTo>
                          <a:pt x="892109" y="359039"/>
                          <a:pt x="889593" y="358156"/>
                          <a:pt x="888711" y="358258"/>
                        </a:cubicBezTo>
                        <a:close/>
                        <a:moveTo>
                          <a:pt x="803084" y="1027530"/>
                        </a:moveTo>
                        <a:cubicBezTo>
                          <a:pt x="805827" y="1026912"/>
                          <a:pt x="807377" y="1027728"/>
                          <a:pt x="809077" y="1030034"/>
                        </a:cubicBezTo>
                        <a:cubicBezTo>
                          <a:pt x="810240" y="1032583"/>
                          <a:pt x="809010" y="1033791"/>
                          <a:pt x="806509" y="1035875"/>
                        </a:cubicBezTo>
                        <a:cubicBezTo>
                          <a:pt x="815845" y="1033715"/>
                          <a:pt x="765898" y="1050709"/>
                          <a:pt x="729444" y="1074262"/>
                        </a:cubicBezTo>
                        <a:cubicBezTo>
                          <a:pt x="688411" y="1098725"/>
                          <a:pt x="642057" y="1148788"/>
                          <a:pt x="641247" y="1149368"/>
                        </a:cubicBezTo>
                        <a:cubicBezTo>
                          <a:pt x="640315" y="1150134"/>
                          <a:pt x="639492" y="1151050"/>
                          <a:pt x="637822" y="1151037"/>
                        </a:cubicBezTo>
                        <a:cubicBezTo>
                          <a:pt x="637105" y="1151112"/>
                          <a:pt x="636107" y="1151065"/>
                          <a:pt x="635253" y="1150202"/>
                        </a:cubicBezTo>
                        <a:cubicBezTo>
                          <a:pt x="633209" y="1148613"/>
                          <a:pt x="633673" y="1146125"/>
                          <a:pt x="635253" y="1144361"/>
                        </a:cubicBezTo>
                        <a:cubicBezTo>
                          <a:pt x="635081" y="1146357"/>
                          <a:pt x="677297" y="1090431"/>
                          <a:pt x="725162" y="1067586"/>
                        </a:cubicBezTo>
                        <a:cubicBezTo>
                          <a:pt x="762839" y="1045055"/>
                          <a:pt x="803085" y="1027529"/>
                          <a:pt x="803084" y="1027530"/>
                        </a:cubicBezTo>
                        <a:close/>
                        <a:moveTo>
                          <a:pt x="448585" y="549359"/>
                        </a:moveTo>
                        <a:cubicBezTo>
                          <a:pt x="445662" y="548902"/>
                          <a:pt x="444689" y="547809"/>
                          <a:pt x="444303" y="545187"/>
                        </a:cubicBezTo>
                        <a:cubicBezTo>
                          <a:pt x="444363" y="542673"/>
                          <a:pt x="445748" y="540767"/>
                          <a:pt x="448585" y="541014"/>
                        </a:cubicBezTo>
                        <a:cubicBezTo>
                          <a:pt x="446812" y="541830"/>
                          <a:pt x="494470" y="545789"/>
                          <a:pt x="521368" y="533504"/>
                        </a:cubicBezTo>
                        <a:cubicBezTo>
                          <a:pt x="547056" y="525992"/>
                          <a:pt x="569319" y="511806"/>
                          <a:pt x="569319" y="511807"/>
                        </a:cubicBezTo>
                        <a:cubicBezTo>
                          <a:pt x="571145" y="510076"/>
                          <a:pt x="573986" y="510808"/>
                          <a:pt x="575314" y="512641"/>
                        </a:cubicBezTo>
                        <a:cubicBezTo>
                          <a:pt x="576864" y="514470"/>
                          <a:pt x="575715" y="516821"/>
                          <a:pt x="574457" y="518483"/>
                        </a:cubicBezTo>
                        <a:cubicBezTo>
                          <a:pt x="579402" y="519444"/>
                          <a:pt x="546715" y="535531"/>
                          <a:pt x="523937" y="541014"/>
                        </a:cubicBezTo>
                        <a:cubicBezTo>
                          <a:pt x="496382" y="548982"/>
                          <a:pt x="450632" y="549492"/>
                          <a:pt x="448585" y="549359"/>
                        </a:cubicBezTo>
                        <a:close/>
                        <a:moveTo>
                          <a:pt x="520512" y="817235"/>
                        </a:moveTo>
                        <a:cubicBezTo>
                          <a:pt x="519749" y="815688"/>
                          <a:pt x="519220" y="813429"/>
                          <a:pt x="522225" y="811394"/>
                        </a:cubicBezTo>
                        <a:cubicBezTo>
                          <a:pt x="527006" y="811680"/>
                          <a:pt x="559143" y="792014"/>
                          <a:pt x="589870" y="781352"/>
                        </a:cubicBezTo>
                        <a:cubicBezTo>
                          <a:pt x="616591" y="773754"/>
                          <a:pt x="657477" y="772141"/>
                          <a:pt x="659229" y="772172"/>
                        </a:cubicBezTo>
                        <a:cubicBezTo>
                          <a:pt x="661474" y="772103"/>
                          <a:pt x="663414" y="774105"/>
                          <a:pt x="663510" y="776345"/>
                        </a:cubicBezTo>
                        <a:cubicBezTo>
                          <a:pt x="663513" y="779140"/>
                          <a:pt x="661455" y="780652"/>
                          <a:pt x="659229" y="780517"/>
                        </a:cubicBezTo>
                        <a:cubicBezTo>
                          <a:pt x="658373" y="784970"/>
                          <a:pt x="615087" y="783484"/>
                          <a:pt x="591583" y="789697"/>
                        </a:cubicBezTo>
                        <a:cubicBezTo>
                          <a:pt x="563326" y="797207"/>
                          <a:pt x="526505" y="818904"/>
                          <a:pt x="526505" y="818904"/>
                        </a:cubicBezTo>
                        <a:cubicBezTo>
                          <a:pt x="525659" y="818874"/>
                          <a:pt x="524628" y="819641"/>
                          <a:pt x="523937" y="819739"/>
                        </a:cubicBezTo>
                        <a:cubicBezTo>
                          <a:pt x="523071" y="818954"/>
                          <a:pt x="521059" y="818630"/>
                          <a:pt x="520512" y="817235"/>
                        </a:cubicBezTo>
                        <a:close/>
                        <a:moveTo>
                          <a:pt x="531643" y="861464"/>
                        </a:moveTo>
                        <a:cubicBezTo>
                          <a:pt x="530986" y="861532"/>
                          <a:pt x="530348" y="861536"/>
                          <a:pt x="529931" y="861464"/>
                        </a:cubicBezTo>
                        <a:cubicBezTo>
                          <a:pt x="528197" y="861346"/>
                          <a:pt x="526552" y="860609"/>
                          <a:pt x="525650" y="858960"/>
                        </a:cubicBezTo>
                        <a:cubicBezTo>
                          <a:pt x="524511" y="856587"/>
                          <a:pt x="525599" y="855053"/>
                          <a:pt x="528218" y="853119"/>
                        </a:cubicBezTo>
                        <a:cubicBezTo>
                          <a:pt x="531797" y="853043"/>
                          <a:pt x="589179" y="828653"/>
                          <a:pt x="613846" y="821408"/>
                        </a:cubicBezTo>
                        <a:cubicBezTo>
                          <a:pt x="640424" y="813940"/>
                          <a:pt x="670213" y="806386"/>
                          <a:pt x="671217" y="806387"/>
                        </a:cubicBezTo>
                        <a:cubicBezTo>
                          <a:pt x="674042" y="805634"/>
                          <a:pt x="675333" y="807091"/>
                          <a:pt x="676354" y="809725"/>
                        </a:cubicBezTo>
                        <a:cubicBezTo>
                          <a:pt x="676913" y="812319"/>
                          <a:pt x="675545" y="814172"/>
                          <a:pt x="672929" y="814732"/>
                        </a:cubicBezTo>
                        <a:cubicBezTo>
                          <a:pt x="668984" y="812892"/>
                          <a:pt x="644376" y="823135"/>
                          <a:pt x="616415" y="829753"/>
                        </a:cubicBezTo>
                        <a:cubicBezTo>
                          <a:pt x="590727" y="837263"/>
                          <a:pt x="531643" y="861463"/>
                          <a:pt x="531643" y="861464"/>
                        </a:cubicBezTo>
                        <a:close/>
                        <a:moveTo>
                          <a:pt x="374088" y="1396381"/>
                        </a:moveTo>
                        <a:cubicBezTo>
                          <a:pt x="373247" y="1398208"/>
                          <a:pt x="371467" y="1398201"/>
                          <a:pt x="370663" y="1398050"/>
                        </a:cubicBezTo>
                        <a:cubicBezTo>
                          <a:pt x="369733" y="1397971"/>
                          <a:pt x="369010" y="1398052"/>
                          <a:pt x="368095" y="1397215"/>
                        </a:cubicBezTo>
                        <a:cubicBezTo>
                          <a:pt x="365752" y="1396527"/>
                          <a:pt x="365781" y="1393431"/>
                          <a:pt x="366382" y="1391374"/>
                        </a:cubicBezTo>
                        <a:cubicBezTo>
                          <a:pt x="373015" y="1385459"/>
                          <a:pt x="396989" y="1331701"/>
                          <a:pt x="440878" y="1297909"/>
                        </a:cubicBezTo>
                        <a:cubicBezTo>
                          <a:pt x="481299" y="1262749"/>
                          <a:pt x="507719" y="1251027"/>
                          <a:pt x="508524" y="1251177"/>
                        </a:cubicBezTo>
                        <a:cubicBezTo>
                          <a:pt x="510632" y="1250293"/>
                          <a:pt x="512837" y="1251266"/>
                          <a:pt x="514518" y="1253681"/>
                        </a:cubicBezTo>
                        <a:cubicBezTo>
                          <a:pt x="515399" y="1256125"/>
                          <a:pt x="514516" y="1257772"/>
                          <a:pt x="511949" y="1259522"/>
                        </a:cubicBezTo>
                        <a:cubicBezTo>
                          <a:pt x="515944" y="1261696"/>
                          <a:pt x="487799" y="1271770"/>
                          <a:pt x="446872" y="1305420"/>
                        </a:cubicBezTo>
                        <a:cubicBezTo>
                          <a:pt x="408401" y="1338681"/>
                          <a:pt x="374232" y="1395481"/>
                          <a:pt x="374088" y="1396381"/>
                        </a:cubicBezTo>
                        <a:close/>
                        <a:moveTo>
                          <a:pt x="460573" y="1577468"/>
                        </a:moveTo>
                        <a:cubicBezTo>
                          <a:pt x="460357" y="1577435"/>
                          <a:pt x="459898" y="1577482"/>
                          <a:pt x="459716" y="1577468"/>
                        </a:cubicBezTo>
                        <a:cubicBezTo>
                          <a:pt x="458058" y="1577590"/>
                          <a:pt x="456058" y="1576128"/>
                          <a:pt x="455435" y="1574130"/>
                        </a:cubicBezTo>
                        <a:cubicBezTo>
                          <a:pt x="454780" y="1571698"/>
                          <a:pt x="456208" y="1569992"/>
                          <a:pt x="458860" y="1569123"/>
                        </a:cubicBezTo>
                        <a:cubicBezTo>
                          <a:pt x="468102" y="1563825"/>
                          <a:pt x="721168" y="1481613"/>
                          <a:pt x="907549" y="1404726"/>
                        </a:cubicBezTo>
                        <a:cubicBezTo>
                          <a:pt x="1056023" y="1309331"/>
                          <a:pt x="1187056" y="1182817"/>
                          <a:pt x="1187552" y="1181079"/>
                        </a:cubicBezTo>
                        <a:cubicBezTo>
                          <a:pt x="1189084" y="1179464"/>
                          <a:pt x="1192009" y="1179223"/>
                          <a:pt x="1193546" y="1181079"/>
                        </a:cubicBezTo>
                        <a:cubicBezTo>
                          <a:pt x="1195365" y="1182560"/>
                          <a:pt x="1195366" y="1184967"/>
                          <a:pt x="1193546" y="1186920"/>
                        </a:cubicBezTo>
                        <a:cubicBezTo>
                          <a:pt x="1204020" y="1213413"/>
                          <a:pt x="1058572" y="1356115"/>
                          <a:pt x="911830" y="1411402"/>
                        </a:cubicBezTo>
                        <a:cubicBezTo>
                          <a:pt x="763189" y="1508323"/>
                          <a:pt x="463199" y="1576479"/>
                          <a:pt x="460573" y="1577468"/>
                        </a:cubicBezTo>
                        <a:close/>
                        <a:moveTo>
                          <a:pt x="572744" y="1831992"/>
                        </a:moveTo>
                        <a:cubicBezTo>
                          <a:pt x="571874" y="1832735"/>
                          <a:pt x="570876" y="1832756"/>
                          <a:pt x="570176" y="1832826"/>
                        </a:cubicBezTo>
                        <a:cubicBezTo>
                          <a:pt x="569395" y="1833017"/>
                          <a:pt x="567611" y="1831904"/>
                          <a:pt x="566751" y="1831157"/>
                        </a:cubicBezTo>
                        <a:cubicBezTo>
                          <a:pt x="565008" y="1829331"/>
                          <a:pt x="565043" y="1826899"/>
                          <a:pt x="566751" y="1825316"/>
                        </a:cubicBezTo>
                        <a:cubicBezTo>
                          <a:pt x="588498" y="1820857"/>
                          <a:pt x="928588" y="1523311"/>
                          <a:pt x="1000027" y="1469817"/>
                        </a:cubicBezTo>
                        <a:cubicBezTo>
                          <a:pt x="1090720" y="1407329"/>
                          <a:pt x="1250071" y="1337156"/>
                          <a:pt x="1250916" y="1336297"/>
                        </a:cubicBezTo>
                        <a:cubicBezTo>
                          <a:pt x="1252411" y="1335315"/>
                          <a:pt x="1254771" y="1335940"/>
                          <a:pt x="1256911" y="1337966"/>
                        </a:cubicBezTo>
                        <a:cubicBezTo>
                          <a:pt x="1257537" y="1340607"/>
                          <a:pt x="1257013" y="1342487"/>
                          <a:pt x="1255198" y="1343807"/>
                        </a:cubicBezTo>
                        <a:cubicBezTo>
                          <a:pt x="1235914" y="1334420"/>
                          <a:pt x="1110589" y="1424803"/>
                          <a:pt x="1005165" y="1476493"/>
                        </a:cubicBezTo>
                        <a:cubicBezTo>
                          <a:pt x="915349" y="1538055"/>
                          <a:pt x="575663" y="1829849"/>
                          <a:pt x="572744" y="183199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EBDC0F26-48E1-95B0-97F6-222AC4076BA7}"/>
              </a:ext>
            </a:extLst>
          </p:cNvPr>
          <p:cNvSpPr/>
          <p:nvPr/>
        </p:nvSpPr>
        <p:spPr>
          <a:xfrm>
            <a:off x="493836" y="2552707"/>
            <a:ext cx="5602164" cy="3096063"/>
          </a:xfrm>
          <a:custGeom>
            <a:avLst/>
            <a:gdLst>
              <a:gd name="connsiteX0" fmla="*/ 0 w 5602164"/>
              <a:gd name="connsiteY0" fmla="*/ 0 h 3096063"/>
              <a:gd name="connsiteX1" fmla="*/ 504195 w 5602164"/>
              <a:gd name="connsiteY1" fmla="*/ 0 h 3096063"/>
              <a:gd name="connsiteX2" fmla="*/ 952368 w 5602164"/>
              <a:gd name="connsiteY2" fmla="*/ 0 h 3096063"/>
              <a:gd name="connsiteX3" fmla="*/ 1568606 w 5602164"/>
              <a:gd name="connsiteY3" fmla="*/ 0 h 3096063"/>
              <a:gd name="connsiteX4" fmla="*/ 2184844 w 5602164"/>
              <a:gd name="connsiteY4" fmla="*/ 0 h 3096063"/>
              <a:gd name="connsiteX5" fmla="*/ 2689039 w 5602164"/>
              <a:gd name="connsiteY5" fmla="*/ 0 h 3096063"/>
              <a:gd name="connsiteX6" fmla="*/ 3137212 w 5602164"/>
              <a:gd name="connsiteY6" fmla="*/ 0 h 3096063"/>
              <a:gd name="connsiteX7" fmla="*/ 3529363 w 5602164"/>
              <a:gd name="connsiteY7" fmla="*/ 0 h 3096063"/>
              <a:gd name="connsiteX8" fmla="*/ 4145601 w 5602164"/>
              <a:gd name="connsiteY8" fmla="*/ 0 h 3096063"/>
              <a:gd name="connsiteX9" fmla="*/ 4537753 w 5602164"/>
              <a:gd name="connsiteY9" fmla="*/ 0 h 3096063"/>
              <a:gd name="connsiteX10" fmla="*/ 5602164 w 5602164"/>
              <a:gd name="connsiteY10" fmla="*/ 0 h 3096063"/>
              <a:gd name="connsiteX11" fmla="*/ 5602164 w 5602164"/>
              <a:gd name="connsiteY11" fmla="*/ 423129 h 3096063"/>
              <a:gd name="connsiteX12" fmla="*/ 5602164 w 5602164"/>
              <a:gd name="connsiteY12" fmla="*/ 939139 h 3096063"/>
              <a:gd name="connsiteX13" fmla="*/ 5602164 w 5602164"/>
              <a:gd name="connsiteY13" fmla="*/ 1393228 h 3096063"/>
              <a:gd name="connsiteX14" fmla="*/ 5602164 w 5602164"/>
              <a:gd name="connsiteY14" fmla="*/ 1940199 h 3096063"/>
              <a:gd name="connsiteX15" fmla="*/ 5602164 w 5602164"/>
              <a:gd name="connsiteY15" fmla="*/ 2394289 h 3096063"/>
              <a:gd name="connsiteX16" fmla="*/ 5602164 w 5602164"/>
              <a:gd name="connsiteY16" fmla="*/ 3096063 h 3096063"/>
              <a:gd name="connsiteX17" fmla="*/ 5153991 w 5602164"/>
              <a:gd name="connsiteY17" fmla="*/ 3096063 h 3096063"/>
              <a:gd name="connsiteX18" fmla="*/ 4537753 w 5602164"/>
              <a:gd name="connsiteY18" fmla="*/ 3096063 h 3096063"/>
              <a:gd name="connsiteX19" fmla="*/ 4033558 w 5602164"/>
              <a:gd name="connsiteY19" fmla="*/ 3096063 h 3096063"/>
              <a:gd name="connsiteX20" fmla="*/ 3585385 w 5602164"/>
              <a:gd name="connsiteY20" fmla="*/ 3096063 h 3096063"/>
              <a:gd name="connsiteX21" fmla="*/ 3025169 w 5602164"/>
              <a:gd name="connsiteY21" fmla="*/ 3096063 h 3096063"/>
              <a:gd name="connsiteX22" fmla="*/ 2352909 w 5602164"/>
              <a:gd name="connsiteY22" fmla="*/ 3096063 h 3096063"/>
              <a:gd name="connsiteX23" fmla="*/ 1904736 w 5602164"/>
              <a:gd name="connsiteY23" fmla="*/ 3096063 h 3096063"/>
              <a:gd name="connsiteX24" fmla="*/ 1232476 w 5602164"/>
              <a:gd name="connsiteY24" fmla="*/ 3096063 h 3096063"/>
              <a:gd name="connsiteX25" fmla="*/ 560216 w 5602164"/>
              <a:gd name="connsiteY25" fmla="*/ 3096063 h 3096063"/>
              <a:gd name="connsiteX26" fmla="*/ 0 w 5602164"/>
              <a:gd name="connsiteY26" fmla="*/ 3096063 h 3096063"/>
              <a:gd name="connsiteX27" fmla="*/ 0 w 5602164"/>
              <a:gd name="connsiteY27" fmla="*/ 2641974 h 3096063"/>
              <a:gd name="connsiteX28" fmla="*/ 0 w 5602164"/>
              <a:gd name="connsiteY28" fmla="*/ 2187885 h 3096063"/>
              <a:gd name="connsiteX29" fmla="*/ 0 w 5602164"/>
              <a:gd name="connsiteY29" fmla="*/ 1733795 h 3096063"/>
              <a:gd name="connsiteX30" fmla="*/ 0 w 5602164"/>
              <a:gd name="connsiteY30" fmla="*/ 1248745 h 3096063"/>
              <a:gd name="connsiteX31" fmla="*/ 0 w 5602164"/>
              <a:gd name="connsiteY31" fmla="*/ 794656 h 3096063"/>
              <a:gd name="connsiteX32" fmla="*/ 0 w 5602164"/>
              <a:gd name="connsiteY32" fmla="*/ 0 h 309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602164" h="3096063" fill="none" extrusionOk="0">
                <a:moveTo>
                  <a:pt x="0" y="0"/>
                </a:moveTo>
                <a:cubicBezTo>
                  <a:pt x="111334" y="-43045"/>
                  <a:pt x="302857" y="3429"/>
                  <a:pt x="504195" y="0"/>
                </a:cubicBezTo>
                <a:cubicBezTo>
                  <a:pt x="705534" y="-3429"/>
                  <a:pt x="775637" y="6397"/>
                  <a:pt x="952368" y="0"/>
                </a:cubicBezTo>
                <a:cubicBezTo>
                  <a:pt x="1129099" y="-6397"/>
                  <a:pt x="1321927" y="7735"/>
                  <a:pt x="1568606" y="0"/>
                </a:cubicBezTo>
                <a:cubicBezTo>
                  <a:pt x="1815285" y="-7735"/>
                  <a:pt x="2015391" y="71722"/>
                  <a:pt x="2184844" y="0"/>
                </a:cubicBezTo>
                <a:cubicBezTo>
                  <a:pt x="2354297" y="-71722"/>
                  <a:pt x="2572633" y="49630"/>
                  <a:pt x="2689039" y="0"/>
                </a:cubicBezTo>
                <a:cubicBezTo>
                  <a:pt x="2805445" y="-49630"/>
                  <a:pt x="3047048" y="21707"/>
                  <a:pt x="3137212" y="0"/>
                </a:cubicBezTo>
                <a:cubicBezTo>
                  <a:pt x="3227376" y="-21707"/>
                  <a:pt x="3420902" y="36918"/>
                  <a:pt x="3529363" y="0"/>
                </a:cubicBezTo>
                <a:cubicBezTo>
                  <a:pt x="3637824" y="-36918"/>
                  <a:pt x="3980942" y="6859"/>
                  <a:pt x="4145601" y="0"/>
                </a:cubicBezTo>
                <a:cubicBezTo>
                  <a:pt x="4310260" y="-6859"/>
                  <a:pt x="4451179" y="304"/>
                  <a:pt x="4537753" y="0"/>
                </a:cubicBezTo>
                <a:cubicBezTo>
                  <a:pt x="4624327" y="-304"/>
                  <a:pt x="5127226" y="103644"/>
                  <a:pt x="5602164" y="0"/>
                </a:cubicBezTo>
                <a:cubicBezTo>
                  <a:pt x="5609254" y="99727"/>
                  <a:pt x="5560257" y="312550"/>
                  <a:pt x="5602164" y="423129"/>
                </a:cubicBezTo>
                <a:cubicBezTo>
                  <a:pt x="5644071" y="533708"/>
                  <a:pt x="5585378" y="699044"/>
                  <a:pt x="5602164" y="939139"/>
                </a:cubicBezTo>
                <a:cubicBezTo>
                  <a:pt x="5618950" y="1179234"/>
                  <a:pt x="5551214" y="1265276"/>
                  <a:pt x="5602164" y="1393228"/>
                </a:cubicBezTo>
                <a:cubicBezTo>
                  <a:pt x="5653114" y="1521180"/>
                  <a:pt x="5576027" y="1756515"/>
                  <a:pt x="5602164" y="1940199"/>
                </a:cubicBezTo>
                <a:cubicBezTo>
                  <a:pt x="5628301" y="2123883"/>
                  <a:pt x="5579585" y="2238254"/>
                  <a:pt x="5602164" y="2394289"/>
                </a:cubicBezTo>
                <a:cubicBezTo>
                  <a:pt x="5624743" y="2550324"/>
                  <a:pt x="5595704" y="2897764"/>
                  <a:pt x="5602164" y="3096063"/>
                </a:cubicBezTo>
                <a:cubicBezTo>
                  <a:pt x="5500592" y="3104778"/>
                  <a:pt x="5363538" y="3070271"/>
                  <a:pt x="5153991" y="3096063"/>
                </a:cubicBezTo>
                <a:cubicBezTo>
                  <a:pt x="4944444" y="3121855"/>
                  <a:pt x="4785330" y="3088825"/>
                  <a:pt x="4537753" y="3096063"/>
                </a:cubicBezTo>
                <a:cubicBezTo>
                  <a:pt x="4290176" y="3103301"/>
                  <a:pt x="4233745" y="3049128"/>
                  <a:pt x="4033558" y="3096063"/>
                </a:cubicBezTo>
                <a:cubicBezTo>
                  <a:pt x="3833371" y="3142998"/>
                  <a:pt x="3707548" y="3053634"/>
                  <a:pt x="3585385" y="3096063"/>
                </a:cubicBezTo>
                <a:cubicBezTo>
                  <a:pt x="3463222" y="3138492"/>
                  <a:pt x="3196839" y="3039971"/>
                  <a:pt x="3025169" y="3096063"/>
                </a:cubicBezTo>
                <a:cubicBezTo>
                  <a:pt x="2853499" y="3152155"/>
                  <a:pt x="2554284" y="3070976"/>
                  <a:pt x="2352909" y="3096063"/>
                </a:cubicBezTo>
                <a:cubicBezTo>
                  <a:pt x="2151534" y="3121150"/>
                  <a:pt x="2052690" y="3092978"/>
                  <a:pt x="1904736" y="3096063"/>
                </a:cubicBezTo>
                <a:cubicBezTo>
                  <a:pt x="1756782" y="3099148"/>
                  <a:pt x="1464029" y="3024603"/>
                  <a:pt x="1232476" y="3096063"/>
                </a:cubicBezTo>
                <a:cubicBezTo>
                  <a:pt x="1000923" y="3167523"/>
                  <a:pt x="847680" y="3041141"/>
                  <a:pt x="560216" y="3096063"/>
                </a:cubicBezTo>
                <a:cubicBezTo>
                  <a:pt x="272752" y="3150985"/>
                  <a:pt x="120499" y="3086830"/>
                  <a:pt x="0" y="3096063"/>
                </a:cubicBezTo>
                <a:cubicBezTo>
                  <a:pt x="-52727" y="2929423"/>
                  <a:pt x="4062" y="2753171"/>
                  <a:pt x="0" y="2641974"/>
                </a:cubicBezTo>
                <a:cubicBezTo>
                  <a:pt x="-4062" y="2530777"/>
                  <a:pt x="47443" y="2293160"/>
                  <a:pt x="0" y="2187885"/>
                </a:cubicBezTo>
                <a:cubicBezTo>
                  <a:pt x="-47443" y="2082610"/>
                  <a:pt x="13992" y="1864024"/>
                  <a:pt x="0" y="1733795"/>
                </a:cubicBezTo>
                <a:cubicBezTo>
                  <a:pt x="-13992" y="1603566"/>
                  <a:pt x="16501" y="1435357"/>
                  <a:pt x="0" y="1248745"/>
                </a:cubicBezTo>
                <a:cubicBezTo>
                  <a:pt x="-16501" y="1062133"/>
                  <a:pt x="26655" y="914810"/>
                  <a:pt x="0" y="794656"/>
                </a:cubicBezTo>
                <a:cubicBezTo>
                  <a:pt x="-26655" y="674502"/>
                  <a:pt x="65490" y="363368"/>
                  <a:pt x="0" y="0"/>
                </a:cubicBezTo>
                <a:close/>
              </a:path>
              <a:path w="5602164" h="3096063" stroke="0" extrusionOk="0">
                <a:moveTo>
                  <a:pt x="0" y="0"/>
                </a:moveTo>
                <a:cubicBezTo>
                  <a:pt x="173921" y="-63194"/>
                  <a:pt x="301532" y="313"/>
                  <a:pt x="560216" y="0"/>
                </a:cubicBezTo>
                <a:cubicBezTo>
                  <a:pt x="818900" y="-313"/>
                  <a:pt x="881628" y="50309"/>
                  <a:pt x="1064411" y="0"/>
                </a:cubicBezTo>
                <a:cubicBezTo>
                  <a:pt x="1247195" y="-50309"/>
                  <a:pt x="1432342" y="42664"/>
                  <a:pt x="1624628" y="0"/>
                </a:cubicBezTo>
                <a:cubicBezTo>
                  <a:pt x="1816914" y="-42664"/>
                  <a:pt x="1885435" y="43437"/>
                  <a:pt x="2128822" y="0"/>
                </a:cubicBezTo>
                <a:cubicBezTo>
                  <a:pt x="2372209" y="-43437"/>
                  <a:pt x="2436480" y="58395"/>
                  <a:pt x="2633017" y="0"/>
                </a:cubicBezTo>
                <a:cubicBezTo>
                  <a:pt x="2829554" y="-58395"/>
                  <a:pt x="3101638" y="24192"/>
                  <a:pt x="3249255" y="0"/>
                </a:cubicBezTo>
                <a:cubicBezTo>
                  <a:pt x="3396872" y="-24192"/>
                  <a:pt x="3701950" y="67895"/>
                  <a:pt x="3921515" y="0"/>
                </a:cubicBezTo>
                <a:cubicBezTo>
                  <a:pt x="4141080" y="-67895"/>
                  <a:pt x="4326433" y="24942"/>
                  <a:pt x="4481731" y="0"/>
                </a:cubicBezTo>
                <a:cubicBezTo>
                  <a:pt x="4637029" y="-24942"/>
                  <a:pt x="4770848" y="1406"/>
                  <a:pt x="4929904" y="0"/>
                </a:cubicBezTo>
                <a:cubicBezTo>
                  <a:pt x="5088960" y="-1406"/>
                  <a:pt x="5358759" y="72406"/>
                  <a:pt x="5602164" y="0"/>
                </a:cubicBezTo>
                <a:cubicBezTo>
                  <a:pt x="5613179" y="148498"/>
                  <a:pt x="5539168" y="273864"/>
                  <a:pt x="5602164" y="546971"/>
                </a:cubicBezTo>
                <a:cubicBezTo>
                  <a:pt x="5665160" y="820078"/>
                  <a:pt x="5557429" y="877146"/>
                  <a:pt x="5602164" y="1062982"/>
                </a:cubicBezTo>
                <a:cubicBezTo>
                  <a:pt x="5646899" y="1248818"/>
                  <a:pt x="5582670" y="1478101"/>
                  <a:pt x="5602164" y="1609953"/>
                </a:cubicBezTo>
                <a:cubicBezTo>
                  <a:pt x="5621658" y="1741805"/>
                  <a:pt x="5596826" y="1926601"/>
                  <a:pt x="5602164" y="2156924"/>
                </a:cubicBezTo>
                <a:cubicBezTo>
                  <a:pt x="5607502" y="2387247"/>
                  <a:pt x="5520420" y="2723071"/>
                  <a:pt x="5602164" y="3096063"/>
                </a:cubicBezTo>
                <a:cubicBezTo>
                  <a:pt x="5429602" y="3141073"/>
                  <a:pt x="5345921" y="3046071"/>
                  <a:pt x="5097969" y="3096063"/>
                </a:cubicBezTo>
                <a:cubicBezTo>
                  <a:pt x="4850018" y="3146055"/>
                  <a:pt x="4671388" y="3050264"/>
                  <a:pt x="4425710" y="3096063"/>
                </a:cubicBezTo>
                <a:cubicBezTo>
                  <a:pt x="4180032" y="3141862"/>
                  <a:pt x="4176498" y="3051677"/>
                  <a:pt x="3977536" y="3096063"/>
                </a:cubicBezTo>
                <a:cubicBezTo>
                  <a:pt x="3778574" y="3140449"/>
                  <a:pt x="3572850" y="3052058"/>
                  <a:pt x="3305277" y="3096063"/>
                </a:cubicBezTo>
                <a:cubicBezTo>
                  <a:pt x="3037704" y="3140068"/>
                  <a:pt x="2965877" y="3069664"/>
                  <a:pt x="2745060" y="3096063"/>
                </a:cubicBezTo>
                <a:cubicBezTo>
                  <a:pt x="2524243" y="3122462"/>
                  <a:pt x="2309176" y="3058623"/>
                  <a:pt x="2184844" y="3096063"/>
                </a:cubicBezTo>
                <a:cubicBezTo>
                  <a:pt x="2060512" y="3133503"/>
                  <a:pt x="1900303" y="3077547"/>
                  <a:pt x="1736671" y="3096063"/>
                </a:cubicBezTo>
                <a:cubicBezTo>
                  <a:pt x="1573039" y="3114579"/>
                  <a:pt x="1457880" y="3063890"/>
                  <a:pt x="1232476" y="3096063"/>
                </a:cubicBezTo>
                <a:cubicBezTo>
                  <a:pt x="1007073" y="3128236"/>
                  <a:pt x="872536" y="3047287"/>
                  <a:pt x="728281" y="3096063"/>
                </a:cubicBezTo>
                <a:cubicBezTo>
                  <a:pt x="584026" y="3144839"/>
                  <a:pt x="178689" y="3085680"/>
                  <a:pt x="0" y="3096063"/>
                </a:cubicBezTo>
                <a:cubicBezTo>
                  <a:pt x="-28724" y="2934005"/>
                  <a:pt x="35710" y="2847873"/>
                  <a:pt x="0" y="2672934"/>
                </a:cubicBezTo>
                <a:cubicBezTo>
                  <a:pt x="-35710" y="2497995"/>
                  <a:pt x="25461" y="2374024"/>
                  <a:pt x="0" y="2249806"/>
                </a:cubicBezTo>
                <a:cubicBezTo>
                  <a:pt x="-25461" y="2125588"/>
                  <a:pt x="19168" y="1831420"/>
                  <a:pt x="0" y="1702835"/>
                </a:cubicBezTo>
                <a:cubicBezTo>
                  <a:pt x="-19168" y="1574250"/>
                  <a:pt x="15541" y="1465306"/>
                  <a:pt x="0" y="1248745"/>
                </a:cubicBezTo>
                <a:cubicBezTo>
                  <a:pt x="-15541" y="1032184"/>
                  <a:pt x="2233" y="949846"/>
                  <a:pt x="0" y="794656"/>
                </a:cubicBezTo>
                <a:cubicBezTo>
                  <a:pt x="-2233" y="639466"/>
                  <a:pt x="46356" y="308495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406933568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20C25A7B-381C-1A5D-0CC6-F4FF3C0F3412}"/>
              </a:ext>
            </a:extLst>
          </p:cNvPr>
          <p:cNvSpPr txBox="1"/>
          <p:nvPr/>
        </p:nvSpPr>
        <p:spPr>
          <a:xfrm>
            <a:off x="793297" y="2809523"/>
            <a:ext cx="529451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22B6CA">
                    <a:lumMod val="50000"/>
                  </a:srgbClr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TÄTÄ TAVOITTELEMME: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22B6CA">
                  <a:lumMod val="50000"/>
                </a:srgbClr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22B6CA">
                    <a:lumMod val="50000"/>
                  </a:srgbClr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Ammattikorkeakoulutuksella on merkittävästi nykyistä paremmat ja kansainvälisesti kilpailukykyiset taloudelliset ja toiminnalliset edellytykset kaikilla sen toiminnan osa-alueilla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22B6CA">
                  <a:lumMod val="50000"/>
                </a:srgbClr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22B6CA">
                    <a:lumMod val="50000"/>
                  </a:srgbClr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Ammattikorkeakoulusta valmistuneiden asiantuntijoiden osaamista hyödynnetään laajasti yhteiskunnassa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22B6CA">
                  <a:lumMod val="50000"/>
                </a:srgbClr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22B6CA">
                    <a:lumMod val="50000"/>
                  </a:srgbClr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Ammattikorkeakoulujen TKI-toiminta on vahvasti kansainvälisesti ja kansallisesti tunnustettua ja rahoitettua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3E6FC1-44A2-1AAF-22EF-47CE40183645}"/>
              </a:ext>
            </a:extLst>
          </p:cNvPr>
          <p:cNvSpPr/>
          <p:nvPr/>
        </p:nvSpPr>
        <p:spPr>
          <a:xfrm>
            <a:off x="6403648" y="1032420"/>
            <a:ext cx="5420537" cy="1143253"/>
          </a:xfrm>
          <a:custGeom>
            <a:avLst/>
            <a:gdLst>
              <a:gd name="connsiteX0" fmla="*/ 0 w 5420537"/>
              <a:gd name="connsiteY0" fmla="*/ 0 h 1143253"/>
              <a:gd name="connsiteX1" fmla="*/ 487848 w 5420537"/>
              <a:gd name="connsiteY1" fmla="*/ 0 h 1143253"/>
              <a:gd name="connsiteX2" fmla="*/ 1138313 w 5420537"/>
              <a:gd name="connsiteY2" fmla="*/ 0 h 1143253"/>
              <a:gd name="connsiteX3" fmla="*/ 1517750 w 5420537"/>
              <a:gd name="connsiteY3" fmla="*/ 0 h 1143253"/>
              <a:gd name="connsiteX4" fmla="*/ 1951393 w 5420537"/>
              <a:gd name="connsiteY4" fmla="*/ 0 h 1143253"/>
              <a:gd name="connsiteX5" fmla="*/ 2439242 w 5420537"/>
              <a:gd name="connsiteY5" fmla="*/ 0 h 1143253"/>
              <a:gd name="connsiteX6" fmla="*/ 2981295 w 5420537"/>
              <a:gd name="connsiteY6" fmla="*/ 0 h 1143253"/>
              <a:gd name="connsiteX7" fmla="*/ 3469144 w 5420537"/>
              <a:gd name="connsiteY7" fmla="*/ 0 h 1143253"/>
              <a:gd name="connsiteX8" fmla="*/ 4011197 w 5420537"/>
              <a:gd name="connsiteY8" fmla="*/ 0 h 1143253"/>
              <a:gd name="connsiteX9" fmla="*/ 4607456 w 5420537"/>
              <a:gd name="connsiteY9" fmla="*/ 0 h 1143253"/>
              <a:gd name="connsiteX10" fmla="*/ 5420537 w 5420537"/>
              <a:gd name="connsiteY10" fmla="*/ 0 h 1143253"/>
              <a:gd name="connsiteX11" fmla="*/ 5420537 w 5420537"/>
              <a:gd name="connsiteY11" fmla="*/ 594492 h 1143253"/>
              <a:gd name="connsiteX12" fmla="*/ 5420537 w 5420537"/>
              <a:gd name="connsiteY12" fmla="*/ 1143253 h 1143253"/>
              <a:gd name="connsiteX13" fmla="*/ 4986894 w 5420537"/>
              <a:gd name="connsiteY13" fmla="*/ 1143253 h 1143253"/>
              <a:gd name="connsiteX14" fmla="*/ 4444840 w 5420537"/>
              <a:gd name="connsiteY14" fmla="*/ 1143253 h 1143253"/>
              <a:gd name="connsiteX15" fmla="*/ 4011197 w 5420537"/>
              <a:gd name="connsiteY15" fmla="*/ 1143253 h 1143253"/>
              <a:gd name="connsiteX16" fmla="*/ 3631760 w 5420537"/>
              <a:gd name="connsiteY16" fmla="*/ 1143253 h 1143253"/>
              <a:gd name="connsiteX17" fmla="*/ 3252322 w 5420537"/>
              <a:gd name="connsiteY17" fmla="*/ 1143253 h 1143253"/>
              <a:gd name="connsiteX18" fmla="*/ 2601858 w 5420537"/>
              <a:gd name="connsiteY18" fmla="*/ 1143253 h 1143253"/>
              <a:gd name="connsiteX19" fmla="*/ 2114009 w 5420537"/>
              <a:gd name="connsiteY19" fmla="*/ 1143253 h 1143253"/>
              <a:gd name="connsiteX20" fmla="*/ 1463545 w 5420537"/>
              <a:gd name="connsiteY20" fmla="*/ 1143253 h 1143253"/>
              <a:gd name="connsiteX21" fmla="*/ 813081 w 5420537"/>
              <a:gd name="connsiteY21" fmla="*/ 1143253 h 1143253"/>
              <a:gd name="connsiteX22" fmla="*/ 0 w 5420537"/>
              <a:gd name="connsiteY22" fmla="*/ 1143253 h 1143253"/>
              <a:gd name="connsiteX23" fmla="*/ 0 w 5420537"/>
              <a:gd name="connsiteY23" fmla="*/ 560194 h 1143253"/>
              <a:gd name="connsiteX24" fmla="*/ 0 w 5420537"/>
              <a:gd name="connsiteY24" fmla="*/ 0 h 114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420537" h="1143253" fill="none" extrusionOk="0">
                <a:moveTo>
                  <a:pt x="0" y="0"/>
                </a:moveTo>
                <a:cubicBezTo>
                  <a:pt x="192738" y="-19282"/>
                  <a:pt x="267102" y="17902"/>
                  <a:pt x="487848" y="0"/>
                </a:cubicBezTo>
                <a:cubicBezTo>
                  <a:pt x="708594" y="-17902"/>
                  <a:pt x="824120" y="52314"/>
                  <a:pt x="1138313" y="0"/>
                </a:cubicBezTo>
                <a:cubicBezTo>
                  <a:pt x="1452507" y="-52314"/>
                  <a:pt x="1329234" y="27647"/>
                  <a:pt x="1517750" y="0"/>
                </a:cubicBezTo>
                <a:cubicBezTo>
                  <a:pt x="1706266" y="-27647"/>
                  <a:pt x="1736184" y="5919"/>
                  <a:pt x="1951393" y="0"/>
                </a:cubicBezTo>
                <a:cubicBezTo>
                  <a:pt x="2166602" y="-5919"/>
                  <a:pt x="2239494" y="26073"/>
                  <a:pt x="2439242" y="0"/>
                </a:cubicBezTo>
                <a:cubicBezTo>
                  <a:pt x="2638990" y="-26073"/>
                  <a:pt x="2724389" y="25180"/>
                  <a:pt x="2981295" y="0"/>
                </a:cubicBezTo>
                <a:cubicBezTo>
                  <a:pt x="3238201" y="-25180"/>
                  <a:pt x="3335057" y="51883"/>
                  <a:pt x="3469144" y="0"/>
                </a:cubicBezTo>
                <a:cubicBezTo>
                  <a:pt x="3603231" y="-51883"/>
                  <a:pt x="3880664" y="55379"/>
                  <a:pt x="4011197" y="0"/>
                </a:cubicBezTo>
                <a:cubicBezTo>
                  <a:pt x="4141730" y="-55379"/>
                  <a:pt x="4362347" y="2745"/>
                  <a:pt x="4607456" y="0"/>
                </a:cubicBezTo>
                <a:cubicBezTo>
                  <a:pt x="4852565" y="-2745"/>
                  <a:pt x="5141567" y="93215"/>
                  <a:pt x="5420537" y="0"/>
                </a:cubicBezTo>
                <a:cubicBezTo>
                  <a:pt x="5490227" y="278332"/>
                  <a:pt x="5360709" y="378439"/>
                  <a:pt x="5420537" y="594492"/>
                </a:cubicBezTo>
                <a:cubicBezTo>
                  <a:pt x="5480365" y="810545"/>
                  <a:pt x="5377342" y="1029506"/>
                  <a:pt x="5420537" y="1143253"/>
                </a:cubicBezTo>
                <a:cubicBezTo>
                  <a:pt x="5321490" y="1152919"/>
                  <a:pt x="5163470" y="1098462"/>
                  <a:pt x="4986894" y="1143253"/>
                </a:cubicBezTo>
                <a:cubicBezTo>
                  <a:pt x="4810318" y="1188044"/>
                  <a:pt x="4580136" y="1135396"/>
                  <a:pt x="4444840" y="1143253"/>
                </a:cubicBezTo>
                <a:cubicBezTo>
                  <a:pt x="4309544" y="1151110"/>
                  <a:pt x="4152859" y="1121096"/>
                  <a:pt x="4011197" y="1143253"/>
                </a:cubicBezTo>
                <a:cubicBezTo>
                  <a:pt x="3869535" y="1165410"/>
                  <a:pt x="3763373" y="1115649"/>
                  <a:pt x="3631760" y="1143253"/>
                </a:cubicBezTo>
                <a:cubicBezTo>
                  <a:pt x="3500147" y="1170857"/>
                  <a:pt x="3377424" y="1106156"/>
                  <a:pt x="3252322" y="1143253"/>
                </a:cubicBezTo>
                <a:cubicBezTo>
                  <a:pt x="3127220" y="1180350"/>
                  <a:pt x="2919740" y="1100380"/>
                  <a:pt x="2601858" y="1143253"/>
                </a:cubicBezTo>
                <a:cubicBezTo>
                  <a:pt x="2283976" y="1186126"/>
                  <a:pt x="2251681" y="1116489"/>
                  <a:pt x="2114009" y="1143253"/>
                </a:cubicBezTo>
                <a:cubicBezTo>
                  <a:pt x="1976337" y="1170017"/>
                  <a:pt x="1610604" y="1137895"/>
                  <a:pt x="1463545" y="1143253"/>
                </a:cubicBezTo>
                <a:cubicBezTo>
                  <a:pt x="1316486" y="1148611"/>
                  <a:pt x="953592" y="1070839"/>
                  <a:pt x="813081" y="1143253"/>
                </a:cubicBezTo>
                <a:cubicBezTo>
                  <a:pt x="672570" y="1215667"/>
                  <a:pt x="170377" y="1077194"/>
                  <a:pt x="0" y="1143253"/>
                </a:cubicBezTo>
                <a:cubicBezTo>
                  <a:pt x="-33607" y="989431"/>
                  <a:pt x="21318" y="690334"/>
                  <a:pt x="0" y="560194"/>
                </a:cubicBezTo>
                <a:cubicBezTo>
                  <a:pt x="-21318" y="430054"/>
                  <a:pt x="7471" y="177874"/>
                  <a:pt x="0" y="0"/>
                </a:cubicBezTo>
                <a:close/>
              </a:path>
              <a:path w="5420537" h="1143253" stroke="0" extrusionOk="0">
                <a:moveTo>
                  <a:pt x="0" y="0"/>
                </a:moveTo>
                <a:cubicBezTo>
                  <a:pt x="185734" y="-36788"/>
                  <a:pt x="276434" y="1599"/>
                  <a:pt x="542054" y="0"/>
                </a:cubicBezTo>
                <a:cubicBezTo>
                  <a:pt x="807674" y="-1599"/>
                  <a:pt x="837123" y="33434"/>
                  <a:pt x="1084107" y="0"/>
                </a:cubicBezTo>
                <a:cubicBezTo>
                  <a:pt x="1331091" y="-33434"/>
                  <a:pt x="1437193" y="3938"/>
                  <a:pt x="1734572" y="0"/>
                </a:cubicBezTo>
                <a:cubicBezTo>
                  <a:pt x="2031951" y="-3938"/>
                  <a:pt x="2059957" y="25970"/>
                  <a:pt x="2222420" y="0"/>
                </a:cubicBezTo>
                <a:cubicBezTo>
                  <a:pt x="2384883" y="-25970"/>
                  <a:pt x="2557909" y="29847"/>
                  <a:pt x="2656063" y="0"/>
                </a:cubicBezTo>
                <a:cubicBezTo>
                  <a:pt x="2754217" y="-29847"/>
                  <a:pt x="3044975" y="6969"/>
                  <a:pt x="3306528" y="0"/>
                </a:cubicBezTo>
                <a:cubicBezTo>
                  <a:pt x="3568082" y="-6969"/>
                  <a:pt x="3595099" y="25892"/>
                  <a:pt x="3685965" y="0"/>
                </a:cubicBezTo>
                <a:cubicBezTo>
                  <a:pt x="3776831" y="-25892"/>
                  <a:pt x="4055731" y="27957"/>
                  <a:pt x="4336430" y="0"/>
                </a:cubicBezTo>
                <a:cubicBezTo>
                  <a:pt x="4617130" y="-27957"/>
                  <a:pt x="4609965" y="56090"/>
                  <a:pt x="4878483" y="0"/>
                </a:cubicBezTo>
                <a:cubicBezTo>
                  <a:pt x="5147001" y="-56090"/>
                  <a:pt x="5233018" y="6529"/>
                  <a:pt x="5420537" y="0"/>
                </a:cubicBezTo>
                <a:cubicBezTo>
                  <a:pt x="5483939" y="242153"/>
                  <a:pt x="5363235" y="426157"/>
                  <a:pt x="5420537" y="537329"/>
                </a:cubicBezTo>
                <a:cubicBezTo>
                  <a:pt x="5477839" y="648501"/>
                  <a:pt x="5409800" y="947647"/>
                  <a:pt x="5420537" y="1143253"/>
                </a:cubicBezTo>
                <a:cubicBezTo>
                  <a:pt x="5206333" y="1164264"/>
                  <a:pt x="4995591" y="1116118"/>
                  <a:pt x="4824278" y="1143253"/>
                </a:cubicBezTo>
                <a:cubicBezTo>
                  <a:pt x="4652965" y="1170388"/>
                  <a:pt x="4465760" y="1129162"/>
                  <a:pt x="4336430" y="1143253"/>
                </a:cubicBezTo>
                <a:cubicBezTo>
                  <a:pt x="4207100" y="1157344"/>
                  <a:pt x="4041437" y="1140300"/>
                  <a:pt x="3902787" y="1143253"/>
                </a:cubicBezTo>
                <a:cubicBezTo>
                  <a:pt x="3764137" y="1146206"/>
                  <a:pt x="3670264" y="1108346"/>
                  <a:pt x="3523349" y="1143253"/>
                </a:cubicBezTo>
                <a:cubicBezTo>
                  <a:pt x="3376434" y="1178160"/>
                  <a:pt x="3005589" y="1098597"/>
                  <a:pt x="2872885" y="1143253"/>
                </a:cubicBezTo>
                <a:cubicBezTo>
                  <a:pt x="2740181" y="1187909"/>
                  <a:pt x="2433882" y="1072218"/>
                  <a:pt x="2222420" y="1143253"/>
                </a:cubicBezTo>
                <a:cubicBezTo>
                  <a:pt x="2010959" y="1214288"/>
                  <a:pt x="1891029" y="1094122"/>
                  <a:pt x="1680366" y="1143253"/>
                </a:cubicBezTo>
                <a:cubicBezTo>
                  <a:pt x="1469703" y="1192384"/>
                  <a:pt x="1374601" y="1097959"/>
                  <a:pt x="1192518" y="1143253"/>
                </a:cubicBezTo>
                <a:cubicBezTo>
                  <a:pt x="1010435" y="1188547"/>
                  <a:pt x="911875" y="1132204"/>
                  <a:pt x="813081" y="1143253"/>
                </a:cubicBezTo>
                <a:cubicBezTo>
                  <a:pt x="714287" y="1154302"/>
                  <a:pt x="309267" y="1075583"/>
                  <a:pt x="0" y="1143253"/>
                </a:cubicBezTo>
                <a:cubicBezTo>
                  <a:pt x="-42490" y="1000294"/>
                  <a:pt x="23382" y="807176"/>
                  <a:pt x="0" y="571627"/>
                </a:cubicBezTo>
                <a:cubicBezTo>
                  <a:pt x="-23382" y="336078"/>
                  <a:pt x="6578" y="11685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758857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9279189C-DB23-426D-966F-D48E62A26323}"/>
              </a:ext>
            </a:extLst>
          </p:cNvPr>
          <p:cNvSpPr txBox="1"/>
          <p:nvPr/>
        </p:nvSpPr>
        <p:spPr>
          <a:xfrm>
            <a:off x="6661833" y="1449057"/>
            <a:ext cx="49041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22B6CA">
                    <a:lumMod val="50000"/>
                  </a:srgbClr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Luomme tulevaisuusratkaisuja Suomelle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4DE6E48F-3457-A5BE-B534-F662863DAF47}"/>
              </a:ext>
            </a:extLst>
          </p:cNvPr>
          <p:cNvSpPr/>
          <p:nvPr/>
        </p:nvSpPr>
        <p:spPr>
          <a:xfrm>
            <a:off x="6403648" y="2566769"/>
            <a:ext cx="5360371" cy="3096063"/>
          </a:xfrm>
          <a:custGeom>
            <a:avLst/>
            <a:gdLst>
              <a:gd name="connsiteX0" fmla="*/ 0 w 5360371"/>
              <a:gd name="connsiteY0" fmla="*/ 0 h 3096063"/>
              <a:gd name="connsiteX1" fmla="*/ 488389 w 5360371"/>
              <a:gd name="connsiteY1" fmla="*/ 0 h 3096063"/>
              <a:gd name="connsiteX2" fmla="*/ 1191194 w 5360371"/>
              <a:gd name="connsiteY2" fmla="*/ 0 h 3096063"/>
              <a:gd name="connsiteX3" fmla="*/ 1625979 w 5360371"/>
              <a:gd name="connsiteY3" fmla="*/ 0 h 3096063"/>
              <a:gd name="connsiteX4" fmla="*/ 2275180 w 5360371"/>
              <a:gd name="connsiteY4" fmla="*/ 0 h 3096063"/>
              <a:gd name="connsiteX5" fmla="*/ 2709965 w 5360371"/>
              <a:gd name="connsiteY5" fmla="*/ 0 h 3096063"/>
              <a:gd name="connsiteX6" fmla="*/ 3359166 w 5360371"/>
              <a:gd name="connsiteY6" fmla="*/ 0 h 3096063"/>
              <a:gd name="connsiteX7" fmla="*/ 3901159 w 5360371"/>
              <a:gd name="connsiteY7" fmla="*/ 0 h 3096063"/>
              <a:gd name="connsiteX8" fmla="*/ 4603963 w 5360371"/>
              <a:gd name="connsiteY8" fmla="*/ 0 h 3096063"/>
              <a:gd name="connsiteX9" fmla="*/ 5360371 w 5360371"/>
              <a:gd name="connsiteY9" fmla="*/ 0 h 3096063"/>
              <a:gd name="connsiteX10" fmla="*/ 5360371 w 5360371"/>
              <a:gd name="connsiteY10" fmla="*/ 577932 h 3096063"/>
              <a:gd name="connsiteX11" fmla="*/ 5360371 w 5360371"/>
              <a:gd name="connsiteY11" fmla="*/ 1062982 h 3096063"/>
              <a:gd name="connsiteX12" fmla="*/ 5360371 w 5360371"/>
              <a:gd name="connsiteY12" fmla="*/ 1578992 h 3096063"/>
              <a:gd name="connsiteX13" fmla="*/ 5360371 w 5360371"/>
              <a:gd name="connsiteY13" fmla="*/ 2156924 h 3096063"/>
              <a:gd name="connsiteX14" fmla="*/ 5360371 w 5360371"/>
              <a:gd name="connsiteY14" fmla="*/ 3096063 h 3096063"/>
              <a:gd name="connsiteX15" fmla="*/ 4871982 w 5360371"/>
              <a:gd name="connsiteY15" fmla="*/ 3096063 h 3096063"/>
              <a:gd name="connsiteX16" fmla="*/ 4329989 w 5360371"/>
              <a:gd name="connsiteY16" fmla="*/ 3096063 h 3096063"/>
              <a:gd name="connsiteX17" fmla="*/ 3680788 w 5360371"/>
              <a:gd name="connsiteY17" fmla="*/ 3096063 h 3096063"/>
              <a:gd name="connsiteX18" fmla="*/ 3031588 w 5360371"/>
              <a:gd name="connsiteY18" fmla="*/ 3096063 h 3096063"/>
              <a:gd name="connsiteX19" fmla="*/ 2382387 w 5360371"/>
              <a:gd name="connsiteY19" fmla="*/ 3096063 h 3096063"/>
              <a:gd name="connsiteX20" fmla="*/ 1840394 w 5360371"/>
              <a:gd name="connsiteY20" fmla="*/ 3096063 h 3096063"/>
              <a:gd name="connsiteX21" fmla="*/ 1137590 w 5360371"/>
              <a:gd name="connsiteY21" fmla="*/ 3096063 h 3096063"/>
              <a:gd name="connsiteX22" fmla="*/ 595597 w 5360371"/>
              <a:gd name="connsiteY22" fmla="*/ 3096063 h 3096063"/>
              <a:gd name="connsiteX23" fmla="*/ 0 w 5360371"/>
              <a:gd name="connsiteY23" fmla="*/ 3096063 h 3096063"/>
              <a:gd name="connsiteX24" fmla="*/ 0 w 5360371"/>
              <a:gd name="connsiteY24" fmla="*/ 2549092 h 3096063"/>
              <a:gd name="connsiteX25" fmla="*/ 0 w 5360371"/>
              <a:gd name="connsiteY25" fmla="*/ 2064042 h 3096063"/>
              <a:gd name="connsiteX26" fmla="*/ 0 w 5360371"/>
              <a:gd name="connsiteY26" fmla="*/ 1578992 h 3096063"/>
              <a:gd name="connsiteX27" fmla="*/ 0 w 5360371"/>
              <a:gd name="connsiteY27" fmla="*/ 1124903 h 3096063"/>
              <a:gd name="connsiteX28" fmla="*/ 0 w 5360371"/>
              <a:gd name="connsiteY28" fmla="*/ 608892 h 3096063"/>
              <a:gd name="connsiteX29" fmla="*/ 0 w 5360371"/>
              <a:gd name="connsiteY29" fmla="*/ 0 h 309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360371" h="3096063" fill="none" extrusionOk="0">
                <a:moveTo>
                  <a:pt x="0" y="0"/>
                </a:moveTo>
                <a:cubicBezTo>
                  <a:pt x="221636" y="-47481"/>
                  <a:pt x="304147" y="48064"/>
                  <a:pt x="488389" y="0"/>
                </a:cubicBezTo>
                <a:cubicBezTo>
                  <a:pt x="672631" y="-48064"/>
                  <a:pt x="861880" y="53541"/>
                  <a:pt x="1191194" y="0"/>
                </a:cubicBezTo>
                <a:cubicBezTo>
                  <a:pt x="1520508" y="-53541"/>
                  <a:pt x="1469535" y="24638"/>
                  <a:pt x="1625979" y="0"/>
                </a:cubicBezTo>
                <a:cubicBezTo>
                  <a:pt x="1782424" y="-24638"/>
                  <a:pt x="1957528" y="42173"/>
                  <a:pt x="2275180" y="0"/>
                </a:cubicBezTo>
                <a:cubicBezTo>
                  <a:pt x="2592832" y="-42173"/>
                  <a:pt x="2614780" y="48425"/>
                  <a:pt x="2709965" y="0"/>
                </a:cubicBezTo>
                <a:cubicBezTo>
                  <a:pt x="2805151" y="-48425"/>
                  <a:pt x="3151213" y="42844"/>
                  <a:pt x="3359166" y="0"/>
                </a:cubicBezTo>
                <a:cubicBezTo>
                  <a:pt x="3567119" y="-42844"/>
                  <a:pt x="3744858" y="31516"/>
                  <a:pt x="3901159" y="0"/>
                </a:cubicBezTo>
                <a:cubicBezTo>
                  <a:pt x="4057460" y="-31516"/>
                  <a:pt x="4446072" y="64190"/>
                  <a:pt x="4603963" y="0"/>
                </a:cubicBezTo>
                <a:cubicBezTo>
                  <a:pt x="4761854" y="-64190"/>
                  <a:pt x="5178701" y="39085"/>
                  <a:pt x="5360371" y="0"/>
                </a:cubicBezTo>
                <a:cubicBezTo>
                  <a:pt x="5425970" y="288689"/>
                  <a:pt x="5321232" y="409440"/>
                  <a:pt x="5360371" y="577932"/>
                </a:cubicBezTo>
                <a:cubicBezTo>
                  <a:pt x="5399510" y="746424"/>
                  <a:pt x="5314380" y="892564"/>
                  <a:pt x="5360371" y="1062982"/>
                </a:cubicBezTo>
                <a:cubicBezTo>
                  <a:pt x="5406362" y="1233400"/>
                  <a:pt x="5311513" y="1394297"/>
                  <a:pt x="5360371" y="1578992"/>
                </a:cubicBezTo>
                <a:cubicBezTo>
                  <a:pt x="5409229" y="1763687"/>
                  <a:pt x="5333249" y="2029209"/>
                  <a:pt x="5360371" y="2156924"/>
                </a:cubicBezTo>
                <a:cubicBezTo>
                  <a:pt x="5387493" y="2284639"/>
                  <a:pt x="5262357" y="2875088"/>
                  <a:pt x="5360371" y="3096063"/>
                </a:cubicBezTo>
                <a:cubicBezTo>
                  <a:pt x="5139576" y="3133745"/>
                  <a:pt x="5031563" y="3089716"/>
                  <a:pt x="4871982" y="3096063"/>
                </a:cubicBezTo>
                <a:cubicBezTo>
                  <a:pt x="4712401" y="3102410"/>
                  <a:pt x="4472406" y="3091466"/>
                  <a:pt x="4329989" y="3096063"/>
                </a:cubicBezTo>
                <a:cubicBezTo>
                  <a:pt x="4187572" y="3100660"/>
                  <a:pt x="3877477" y="3083897"/>
                  <a:pt x="3680788" y="3096063"/>
                </a:cubicBezTo>
                <a:cubicBezTo>
                  <a:pt x="3484099" y="3108229"/>
                  <a:pt x="3340841" y="3068910"/>
                  <a:pt x="3031588" y="3096063"/>
                </a:cubicBezTo>
                <a:cubicBezTo>
                  <a:pt x="2722335" y="3123216"/>
                  <a:pt x="2552893" y="3050615"/>
                  <a:pt x="2382387" y="3096063"/>
                </a:cubicBezTo>
                <a:cubicBezTo>
                  <a:pt x="2211881" y="3141511"/>
                  <a:pt x="1995620" y="3053706"/>
                  <a:pt x="1840394" y="3096063"/>
                </a:cubicBezTo>
                <a:cubicBezTo>
                  <a:pt x="1685168" y="3138420"/>
                  <a:pt x="1339978" y="3081638"/>
                  <a:pt x="1137590" y="3096063"/>
                </a:cubicBezTo>
                <a:cubicBezTo>
                  <a:pt x="935202" y="3110488"/>
                  <a:pt x="827337" y="3056909"/>
                  <a:pt x="595597" y="3096063"/>
                </a:cubicBezTo>
                <a:cubicBezTo>
                  <a:pt x="363857" y="3135217"/>
                  <a:pt x="132064" y="3082532"/>
                  <a:pt x="0" y="3096063"/>
                </a:cubicBezTo>
                <a:cubicBezTo>
                  <a:pt x="-16923" y="2825222"/>
                  <a:pt x="9577" y="2786515"/>
                  <a:pt x="0" y="2549092"/>
                </a:cubicBezTo>
                <a:cubicBezTo>
                  <a:pt x="-9577" y="2311669"/>
                  <a:pt x="14054" y="2164452"/>
                  <a:pt x="0" y="2064042"/>
                </a:cubicBezTo>
                <a:cubicBezTo>
                  <a:pt x="-14054" y="1963632"/>
                  <a:pt x="6962" y="1702702"/>
                  <a:pt x="0" y="1578992"/>
                </a:cubicBezTo>
                <a:cubicBezTo>
                  <a:pt x="-6962" y="1455282"/>
                  <a:pt x="13010" y="1351699"/>
                  <a:pt x="0" y="1124903"/>
                </a:cubicBezTo>
                <a:cubicBezTo>
                  <a:pt x="-13010" y="898107"/>
                  <a:pt x="33897" y="769300"/>
                  <a:pt x="0" y="608892"/>
                </a:cubicBezTo>
                <a:cubicBezTo>
                  <a:pt x="-33897" y="448484"/>
                  <a:pt x="16545" y="287825"/>
                  <a:pt x="0" y="0"/>
                </a:cubicBezTo>
                <a:close/>
              </a:path>
              <a:path w="5360371" h="3096063" stroke="0" extrusionOk="0">
                <a:moveTo>
                  <a:pt x="0" y="0"/>
                </a:moveTo>
                <a:cubicBezTo>
                  <a:pt x="186353" y="-56408"/>
                  <a:pt x="390682" y="31929"/>
                  <a:pt x="649200" y="0"/>
                </a:cubicBezTo>
                <a:cubicBezTo>
                  <a:pt x="907718" y="-31929"/>
                  <a:pt x="1009498" y="31255"/>
                  <a:pt x="1191194" y="0"/>
                </a:cubicBezTo>
                <a:cubicBezTo>
                  <a:pt x="1372890" y="-31255"/>
                  <a:pt x="1489162" y="44057"/>
                  <a:pt x="1733187" y="0"/>
                </a:cubicBezTo>
                <a:cubicBezTo>
                  <a:pt x="1977212" y="-44057"/>
                  <a:pt x="2034723" y="34294"/>
                  <a:pt x="2275180" y="0"/>
                </a:cubicBezTo>
                <a:cubicBezTo>
                  <a:pt x="2515637" y="-34294"/>
                  <a:pt x="2785511" y="17079"/>
                  <a:pt x="2924380" y="0"/>
                </a:cubicBezTo>
                <a:cubicBezTo>
                  <a:pt x="3063249" y="-17079"/>
                  <a:pt x="3219478" y="42598"/>
                  <a:pt x="3359166" y="0"/>
                </a:cubicBezTo>
                <a:cubicBezTo>
                  <a:pt x="3498854" y="-42598"/>
                  <a:pt x="3639799" y="41162"/>
                  <a:pt x="3847555" y="0"/>
                </a:cubicBezTo>
                <a:cubicBezTo>
                  <a:pt x="4055311" y="-41162"/>
                  <a:pt x="4111477" y="41468"/>
                  <a:pt x="4282341" y="0"/>
                </a:cubicBezTo>
                <a:cubicBezTo>
                  <a:pt x="4453205" y="-41468"/>
                  <a:pt x="4858833" y="7403"/>
                  <a:pt x="5360371" y="0"/>
                </a:cubicBezTo>
                <a:cubicBezTo>
                  <a:pt x="5382990" y="241696"/>
                  <a:pt x="5341787" y="346813"/>
                  <a:pt x="5360371" y="546971"/>
                </a:cubicBezTo>
                <a:cubicBezTo>
                  <a:pt x="5378955" y="747129"/>
                  <a:pt x="5341378" y="838955"/>
                  <a:pt x="5360371" y="1093942"/>
                </a:cubicBezTo>
                <a:cubicBezTo>
                  <a:pt x="5379364" y="1348929"/>
                  <a:pt x="5351319" y="1322892"/>
                  <a:pt x="5360371" y="1548032"/>
                </a:cubicBezTo>
                <a:cubicBezTo>
                  <a:pt x="5369423" y="1773172"/>
                  <a:pt x="5350895" y="1849852"/>
                  <a:pt x="5360371" y="1971160"/>
                </a:cubicBezTo>
                <a:cubicBezTo>
                  <a:pt x="5369847" y="2092468"/>
                  <a:pt x="5339319" y="2265312"/>
                  <a:pt x="5360371" y="2487171"/>
                </a:cubicBezTo>
                <a:cubicBezTo>
                  <a:pt x="5381423" y="2709030"/>
                  <a:pt x="5289728" y="2962434"/>
                  <a:pt x="5360371" y="3096063"/>
                </a:cubicBezTo>
                <a:cubicBezTo>
                  <a:pt x="5167293" y="3156224"/>
                  <a:pt x="4891897" y="3073826"/>
                  <a:pt x="4764774" y="3096063"/>
                </a:cubicBezTo>
                <a:cubicBezTo>
                  <a:pt x="4637651" y="3118300"/>
                  <a:pt x="4431004" y="3042471"/>
                  <a:pt x="4115574" y="3096063"/>
                </a:cubicBezTo>
                <a:cubicBezTo>
                  <a:pt x="3800144" y="3149655"/>
                  <a:pt x="3885440" y="3064703"/>
                  <a:pt x="3680788" y="3096063"/>
                </a:cubicBezTo>
                <a:cubicBezTo>
                  <a:pt x="3476136" y="3127423"/>
                  <a:pt x="3280064" y="3093737"/>
                  <a:pt x="3138795" y="3096063"/>
                </a:cubicBezTo>
                <a:cubicBezTo>
                  <a:pt x="2997526" y="3098389"/>
                  <a:pt x="2806079" y="3051761"/>
                  <a:pt x="2489595" y="3096063"/>
                </a:cubicBezTo>
                <a:cubicBezTo>
                  <a:pt x="2173111" y="3140365"/>
                  <a:pt x="2119731" y="3085245"/>
                  <a:pt x="2001205" y="3096063"/>
                </a:cubicBezTo>
                <a:cubicBezTo>
                  <a:pt x="1882679" y="3106881"/>
                  <a:pt x="1720135" y="3063726"/>
                  <a:pt x="1512816" y="3096063"/>
                </a:cubicBezTo>
                <a:cubicBezTo>
                  <a:pt x="1305497" y="3128400"/>
                  <a:pt x="1067216" y="3055847"/>
                  <a:pt x="863615" y="3096063"/>
                </a:cubicBezTo>
                <a:cubicBezTo>
                  <a:pt x="660014" y="3136279"/>
                  <a:pt x="327031" y="3059349"/>
                  <a:pt x="0" y="3096063"/>
                </a:cubicBezTo>
                <a:cubicBezTo>
                  <a:pt x="-2896" y="2973343"/>
                  <a:pt x="53654" y="2809983"/>
                  <a:pt x="0" y="2611013"/>
                </a:cubicBezTo>
                <a:cubicBezTo>
                  <a:pt x="-53654" y="2412043"/>
                  <a:pt x="31061" y="2291139"/>
                  <a:pt x="0" y="2033081"/>
                </a:cubicBezTo>
                <a:cubicBezTo>
                  <a:pt x="-31061" y="1775023"/>
                  <a:pt x="38227" y="1610050"/>
                  <a:pt x="0" y="1455150"/>
                </a:cubicBezTo>
                <a:cubicBezTo>
                  <a:pt x="-38227" y="1300250"/>
                  <a:pt x="16236" y="1059466"/>
                  <a:pt x="0" y="908178"/>
                </a:cubicBezTo>
                <a:cubicBezTo>
                  <a:pt x="-16236" y="756890"/>
                  <a:pt x="12873" y="629249"/>
                  <a:pt x="0" y="485050"/>
                </a:cubicBezTo>
                <a:cubicBezTo>
                  <a:pt x="-12873" y="340851"/>
                  <a:pt x="14533" y="220845"/>
                  <a:pt x="0" y="0"/>
                </a:cubicBezTo>
                <a:close/>
              </a:path>
            </a:pathLst>
          </a:custGeom>
          <a:solidFill>
            <a:srgbClr val="FAF1A1">
              <a:alpha val="69020"/>
            </a:srgbClr>
          </a:solidFill>
          <a:ln w="1905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13075668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3D7C5DD0-973A-0904-A7BA-775A6BDF75E5}"/>
              </a:ext>
            </a:extLst>
          </p:cNvPr>
          <p:cNvSpPr txBox="1"/>
          <p:nvPr/>
        </p:nvSpPr>
        <p:spPr>
          <a:xfrm>
            <a:off x="6674266" y="2809523"/>
            <a:ext cx="493946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115B65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TÄTÄ SAAMME AIKAAN: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115B65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115B65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Työllisyyttä ja tuottavuutta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115B65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115B65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Korkeakoulujärjestelmään tehokkuutta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115B65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115B65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TKI-rahoituspohjan laajentamista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115B65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115B65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Sivistystä, hyvinvointia ja elämänlaatua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115B65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115B65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Kestävää, oikeudenmukaista yhteiskunnan kehitystä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AADD15C-1B0D-6984-BE94-C6E0BC5BC3D7}"/>
              </a:ext>
            </a:extLst>
          </p:cNvPr>
          <p:cNvSpPr txBox="1"/>
          <p:nvPr/>
        </p:nvSpPr>
        <p:spPr>
          <a:xfrm>
            <a:off x="493836" y="926789"/>
            <a:ext cx="6028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22B6CA">
                    <a:lumMod val="50000"/>
                  </a:srgbClr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HUOMISEN KÄDENJÄLKI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84208B87-28D5-F668-BAFD-1C30FDD0AA3B}"/>
              </a:ext>
            </a:extLst>
          </p:cNvPr>
          <p:cNvSpPr txBox="1"/>
          <p:nvPr/>
        </p:nvSpPr>
        <p:spPr>
          <a:xfrm>
            <a:off x="493836" y="1634675"/>
            <a:ext cx="393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22B6CA">
                    <a:lumMod val="50000"/>
                  </a:srgbClr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ARENEN STRATEGIA 2027</a:t>
            </a:r>
          </a:p>
        </p:txBody>
      </p:sp>
    </p:spTree>
    <p:extLst>
      <p:ext uri="{BB962C8B-B14F-4D97-AF65-F5344CB8AC3E}">
        <p14:creationId xmlns:p14="http://schemas.microsoft.com/office/powerpoint/2010/main" val="1542583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E4B49E51-06B6-6046-BE28-1684ECB9FDBF}"/>
              </a:ext>
            </a:extLst>
          </p:cNvPr>
          <p:cNvSpPr txBox="1"/>
          <p:nvPr/>
        </p:nvSpPr>
        <p:spPr>
          <a:xfrm>
            <a:off x="4434326" y="3043237"/>
            <a:ext cx="3319129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400" b="1" err="1">
                <a:solidFill>
                  <a:schemeClr val="bg1"/>
                </a:solidFill>
                <a:latin typeface="Barlow SemiBold"/>
              </a:rPr>
              <a:t>Kiitos</a:t>
            </a:r>
            <a:r>
              <a:rPr lang="en-US" sz="4400" b="1">
                <a:solidFill>
                  <a:schemeClr val="bg1"/>
                </a:solidFill>
                <a:latin typeface="Barlow SemiBold"/>
              </a:rPr>
              <a:t>!</a:t>
            </a:r>
            <a:endParaRPr lang="en-US" sz="4400" b="1">
              <a:solidFill>
                <a:schemeClr val="bg1"/>
              </a:solidFill>
              <a:latin typeface="Barlow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5650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7872866B-A5BA-4F78-3F32-8EDEC08FC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07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Vanhempien koulutus vaikuttaa vahvasti  todennäköisyyteen jatkaa opintoja – </a:t>
            </a:r>
            <a:r>
              <a:rPr lang="fi-FI" sz="3200" dirty="0">
                <a:solidFill>
                  <a:srgbClr val="C00000"/>
                </a:solidFill>
              </a:rPr>
              <a:t>osaamisesta/lahjakkuudesta riippumatta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1DD0D-7089-48C5-B116-A19F892CF1D9}" type="slidenum">
              <a:rPr kumimoji="0" lang="fi-FI" sz="1067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fi-FI" sz="1067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fi-FI" sz="1067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</a:t>
            </a:r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F8FD1-6025-4AE1-822C-1581D367E4AA}" type="datetime1">
              <a:rPr kumimoji="0" lang="fi-FI" sz="1067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16.3.2023</a:t>
            </a:fld>
            <a:endParaRPr kumimoji="0" lang="fi-FI" sz="1067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4E00B495-C447-4A66-9B57-481BDA1B964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7784" y="1892830"/>
          <a:ext cx="10318749" cy="4523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5410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2C12699-4777-0BC5-E698-1B0CAA7A9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Koulutustasomme</a:t>
            </a:r>
            <a:r>
              <a:rPr lang="en-US" dirty="0"/>
              <a:t> </a:t>
            </a:r>
            <a:r>
              <a:rPr lang="en-US" dirty="0" err="1"/>
              <a:t>jämähti</a:t>
            </a:r>
            <a:r>
              <a:rPr lang="en-US" dirty="0"/>
              <a:t> 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DB65201-31C6-5F39-AE02-1FBFA8102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34602"/>
            <a:ext cx="9597485" cy="5178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1914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204265-3F3A-41ED-D133-D15FE966F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Työllisyys on koulutusinvestoinnin tärkeä mittari  - vuonna 2020 valmistuneet</a:t>
            </a: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B162E58F-F884-7271-1060-DBB2884D9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795358"/>
              </p:ext>
            </p:extLst>
          </p:nvPr>
        </p:nvGraphicFramePr>
        <p:xfrm>
          <a:off x="400692" y="1787702"/>
          <a:ext cx="10953107" cy="4568648"/>
        </p:xfrm>
        <a:graphic>
          <a:graphicData uri="http://schemas.openxmlformats.org/drawingml/2006/table">
            <a:tbl>
              <a:tblPr/>
              <a:tblGrid>
                <a:gridCol w="2299119">
                  <a:extLst>
                    <a:ext uri="{9D8B030D-6E8A-4147-A177-3AD203B41FA5}">
                      <a16:colId xmlns:a16="http://schemas.microsoft.com/office/drawing/2014/main" val="157459152"/>
                    </a:ext>
                  </a:extLst>
                </a:gridCol>
                <a:gridCol w="1369139">
                  <a:extLst>
                    <a:ext uri="{9D8B030D-6E8A-4147-A177-3AD203B41FA5}">
                      <a16:colId xmlns:a16="http://schemas.microsoft.com/office/drawing/2014/main" val="2291391005"/>
                    </a:ext>
                  </a:extLst>
                </a:gridCol>
                <a:gridCol w="1188308">
                  <a:extLst>
                    <a:ext uri="{9D8B030D-6E8A-4147-A177-3AD203B41FA5}">
                      <a16:colId xmlns:a16="http://schemas.microsoft.com/office/drawing/2014/main" val="4052598239"/>
                    </a:ext>
                  </a:extLst>
                </a:gridCol>
                <a:gridCol w="1343306">
                  <a:extLst>
                    <a:ext uri="{9D8B030D-6E8A-4147-A177-3AD203B41FA5}">
                      <a16:colId xmlns:a16="http://schemas.microsoft.com/office/drawing/2014/main" val="900553753"/>
                    </a:ext>
                  </a:extLst>
                </a:gridCol>
                <a:gridCol w="865399">
                  <a:extLst>
                    <a:ext uri="{9D8B030D-6E8A-4147-A177-3AD203B41FA5}">
                      <a16:colId xmlns:a16="http://schemas.microsoft.com/office/drawing/2014/main" val="3599062663"/>
                    </a:ext>
                  </a:extLst>
                </a:gridCol>
                <a:gridCol w="1330389">
                  <a:extLst>
                    <a:ext uri="{9D8B030D-6E8A-4147-A177-3AD203B41FA5}">
                      <a16:colId xmlns:a16="http://schemas.microsoft.com/office/drawing/2014/main" val="1504925873"/>
                    </a:ext>
                  </a:extLst>
                </a:gridCol>
                <a:gridCol w="1136643">
                  <a:extLst>
                    <a:ext uri="{9D8B030D-6E8A-4147-A177-3AD203B41FA5}">
                      <a16:colId xmlns:a16="http://schemas.microsoft.com/office/drawing/2014/main" val="1028106757"/>
                    </a:ext>
                  </a:extLst>
                </a:gridCol>
                <a:gridCol w="1420804">
                  <a:extLst>
                    <a:ext uri="{9D8B030D-6E8A-4147-A177-3AD203B41FA5}">
                      <a16:colId xmlns:a16="http://schemas.microsoft.com/office/drawing/2014/main" val="3704599423"/>
                    </a:ext>
                  </a:extLst>
                </a:gridCol>
              </a:tblGrid>
              <a:tr h="652664"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Päätoiminen työllinen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Työllinen opiskelija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Päätoiminen opiskelija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Työtön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Muu tai tuntematon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Muuttanut maasta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Valmistuneet yhteensä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936228"/>
                  </a:ext>
                </a:extLst>
              </a:tr>
              <a:tr h="652664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Ammatilliset perustutkinnot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55,2 %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6,9 %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8,6 %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19,7 %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9,3 %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0,3 %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43074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047871"/>
                  </a:ext>
                </a:extLst>
              </a:tr>
              <a:tr h="652664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Ammattitutkinnot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72,7 %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B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8,1 %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3,4 %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11,8 %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D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3,7 %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0,4 %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10815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927413"/>
                  </a:ext>
                </a:extLst>
              </a:tr>
              <a:tr h="652664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Erikoisammattitutkinnot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82,3 %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8,1 %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1,2 %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7,0 %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1,2 %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0,3 %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3582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754905"/>
                  </a:ext>
                </a:extLst>
              </a:tr>
              <a:tr h="652664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AMK-tutkinnot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83,8 %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3,0 %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7,9 %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3,0 %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2,4 %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23505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588047"/>
                  </a:ext>
                </a:extLst>
              </a:tr>
              <a:tr h="652664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YAMK-tutkinnot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91,8 %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1,1 %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4,5 %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1,4 %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1,3 %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3234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523790"/>
                  </a:ext>
                </a:extLst>
              </a:tr>
              <a:tr h="652664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Maisterin tutkinnot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83,1 %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1,9 %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6,1 %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6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4,0 %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4,8 %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16083</a:t>
                      </a:r>
                    </a:p>
                  </a:txBody>
                  <a:tcPr marL="6208" marR="6208" marT="6208" marB="4469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7303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595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7AF19499-8A7A-4C55-8E97-3B42963F2195}"/>
              </a:ext>
            </a:extLst>
          </p:cNvPr>
          <p:cNvGraphicFramePr>
            <a:graphicFrameLocks/>
          </p:cNvGraphicFramePr>
          <p:nvPr/>
        </p:nvGraphicFramePr>
        <p:xfrm>
          <a:off x="609823" y="720437"/>
          <a:ext cx="10693199" cy="4670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llipsi 3">
            <a:extLst>
              <a:ext uri="{FF2B5EF4-FFF2-40B4-BE49-F238E27FC236}">
                <a16:creationId xmlns:a16="http://schemas.microsoft.com/office/drawing/2014/main" id="{6E849C84-6DC8-498F-B964-4631AE5E6AFE}"/>
              </a:ext>
            </a:extLst>
          </p:cNvPr>
          <p:cNvSpPr/>
          <p:nvPr/>
        </p:nvSpPr>
        <p:spPr>
          <a:xfrm>
            <a:off x="5317904" y="2626480"/>
            <a:ext cx="565412" cy="516245"/>
          </a:xfrm>
          <a:prstGeom prst="ellipse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1BB2EC6-0E88-4928-9FF4-C4A42AE37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823" y="5623818"/>
            <a:ext cx="9082135" cy="745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/>
              <a:t>Osaamisen ennakointifoorumin tulosten mukaan ammattikorkeakoulutettujen kysyntä tulee työmarkkinoilla kasvamaan eniten vuosina 2017-2035.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DA7BD98B-36AA-3B63-94D7-4B5A3E2C3AFB}"/>
              </a:ext>
            </a:extLst>
          </p:cNvPr>
          <p:cNvSpPr/>
          <p:nvPr/>
        </p:nvSpPr>
        <p:spPr>
          <a:xfrm>
            <a:off x="516468" y="5532683"/>
            <a:ext cx="9270328" cy="88030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E4ED6900-5876-27F8-C139-691D0F4A80E7}"/>
              </a:ext>
            </a:extLst>
          </p:cNvPr>
          <p:cNvSpPr txBox="1"/>
          <p:nvPr/>
        </p:nvSpPr>
        <p:spPr>
          <a:xfrm>
            <a:off x="10206182" y="5532683"/>
            <a:ext cx="1375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baseline="0"/>
              <a:t>(</a:t>
            </a:r>
            <a:r>
              <a:rPr lang="en-GB" sz="1800" b="1" baseline="0" err="1"/>
              <a:t>lähde</a:t>
            </a:r>
            <a:r>
              <a:rPr lang="en-GB" sz="1800" b="1" baseline="0"/>
              <a:t>: OEF)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3682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B67ECB-D274-DCCD-4476-0566DE36E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D8997E8A-7B3B-DA20-AE15-E9C15CDE0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7" y="4742"/>
            <a:ext cx="12182905" cy="6884740"/>
          </a:xfrm>
        </p:spPr>
      </p:pic>
    </p:spTree>
    <p:extLst>
      <p:ext uri="{BB962C8B-B14F-4D97-AF65-F5344CB8AC3E}">
        <p14:creationId xmlns:p14="http://schemas.microsoft.com/office/powerpoint/2010/main" val="1569571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>
            <a:extLst>
              <a:ext uri="{FF2B5EF4-FFF2-40B4-BE49-F238E27FC236}">
                <a16:creationId xmlns:a16="http://schemas.microsoft.com/office/drawing/2014/main" id="{21E12BD7-AC9C-1747-ACA7-985CB0CC3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1"/>
            <a:ext cx="12192000" cy="688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01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2893191-23DB-B820-595B-C0F1113A2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6" y="-1526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60255"/>
      </p:ext>
    </p:extLst>
  </p:cSld>
  <p:clrMapOvr>
    <a:masterClrMapping/>
  </p:clrMapOvr>
</p:sld>
</file>

<file path=ppt/theme/theme1.xml><?xml version="1.0" encoding="utf-8"?>
<a:theme xmlns:a="http://schemas.openxmlformats.org/drawingml/2006/main" name="Teema1">
  <a:themeElements>
    <a:clrScheme name="Mukautettu 19">
      <a:dk1>
        <a:sysClr val="windowText" lastClr="000000"/>
      </a:dk1>
      <a:lt1>
        <a:sysClr val="window" lastClr="FFFFFF"/>
      </a:lt1>
      <a:dk2>
        <a:srgbClr val="EA526F"/>
      </a:dk2>
      <a:lt2>
        <a:srgbClr val="E7E6E6"/>
      </a:lt2>
      <a:accent1>
        <a:srgbClr val="22B6CA"/>
      </a:accent1>
      <a:accent2>
        <a:srgbClr val="F7A81A"/>
      </a:accent2>
      <a:accent3>
        <a:srgbClr val="E2DDDB"/>
      </a:accent3>
      <a:accent4>
        <a:srgbClr val="F2DB15"/>
      </a:accent4>
      <a:accent5>
        <a:srgbClr val="BBE5F0"/>
      </a:accent5>
      <a:accent6>
        <a:srgbClr val="00425C"/>
      </a:accent6>
      <a:hlink>
        <a:srgbClr val="0563C1"/>
      </a:hlink>
      <a:folHlink>
        <a:srgbClr val="F7A81A"/>
      </a:folHlink>
    </a:clrScheme>
    <a:fontScheme name="Mukautettu 1">
      <a:majorFont>
        <a:latin typeface="Barlow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ema1" id="{291A8910-3644-4E18-B9B6-6D8B22FB891A}" vid="{6B897C47-F0FB-4862-B788-52C97AAFAEC8}"/>
    </a:ext>
  </a:extLst>
</a:theme>
</file>

<file path=ppt/theme/theme2.xml><?xml version="1.0" encoding="utf-8"?>
<a:theme xmlns:a="http://schemas.openxmlformats.org/drawingml/2006/main" name="Arenen ppt pohja 2022">
  <a:themeElements>
    <a:clrScheme name="Mukautettu 19">
      <a:dk1>
        <a:sysClr val="windowText" lastClr="000000"/>
      </a:dk1>
      <a:lt1>
        <a:sysClr val="window" lastClr="FFFFFF"/>
      </a:lt1>
      <a:dk2>
        <a:srgbClr val="EA526F"/>
      </a:dk2>
      <a:lt2>
        <a:srgbClr val="E7E6E6"/>
      </a:lt2>
      <a:accent1>
        <a:srgbClr val="22B6CA"/>
      </a:accent1>
      <a:accent2>
        <a:srgbClr val="F7A81A"/>
      </a:accent2>
      <a:accent3>
        <a:srgbClr val="E2DDDB"/>
      </a:accent3>
      <a:accent4>
        <a:srgbClr val="F2DB15"/>
      </a:accent4>
      <a:accent5>
        <a:srgbClr val="BBE5F0"/>
      </a:accent5>
      <a:accent6>
        <a:srgbClr val="00425C"/>
      </a:accent6>
      <a:hlink>
        <a:srgbClr val="0563C1"/>
      </a:hlink>
      <a:folHlink>
        <a:srgbClr val="F7A81A"/>
      </a:folHlink>
    </a:clrScheme>
    <a:fontScheme name="Mukautettu 1">
      <a:majorFont>
        <a:latin typeface="Barlow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enen ppt pohja 2022" id="{5758D473-6594-4EB5-B95E-36899C81F304}" vid="{B692AC49-B84D-414D-866A-CBFADFA617CC}"/>
    </a:ext>
  </a:extLst>
</a:theme>
</file>

<file path=ppt/theme/theme3.xml><?xml version="1.0" encoding="utf-8"?>
<a:theme xmlns:a="http://schemas.openxmlformats.org/drawingml/2006/main" name="OKM-VIH-FI-05/2021">
  <a:themeElements>
    <a:clrScheme name="Mukautetut 4">
      <a:dk1>
        <a:srgbClr val="000000"/>
      </a:dk1>
      <a:lt1>
        <a:srgbClr val="FFFFFF"/>
      </a:lt1>
      <a:dk2>
        <a:srgbClr val="598D83"/>
      </a:dk2>
      <a:lt2>
        <a:srgbClr val="FFFFFF"/>
      </a:lt2>
      <a:accent1>
        <a:srgbClr val="002F6C"/>
      </a:accent1>
      <a:accent2>
        <a:srgbClr val="8EBEFF"/>
      </a:accent2>
      <a:accent3>
        <a:srgbClr val="3659BD"/>
      </a:accent3>
      <a:accent4>
        <a:srgbClr val="79C699"/>
      </a:accent4>
      <a:accent5>
        <a:srgbClr val="007070"/>
      </a:accent5>
      <a:accent6>
        <a:srgbClr val="66C9C3"/>
      </a:accent6>
      <a:hlink>
        <a:srgbClr val="598D83"/>
      </a:hlink>
      <a:folHlink>
        <a:srgbClr val="889399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6D5C1B1B-48E2-4DFB-800D-368C21A1F687}" vid="{B31967A8-92B3-4A95-B0F6-158CD363C522}"/>
    </a:ext>
  </a:extLst>
</a:theme>
</file>

<file path=ppt/theme/theme4.xml><?xml version="1.0" encoding="utf-8"?>
<a:theme xmlns:a="http://schemas.openxmlformats.org/drawingml/2006/main" name="Arenen ppt pohja">
  <a:themeElements>
    <a:clrScheme name="Mukautettu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2B6CA"/>
      </a:accent1>
      <a:accent2>
        <a:srgbClr val="F7A81A"/>
      </a:accent2>
      <a:accent3>
        <a:srgbClr val="E2DDDB"/>
      </a:accent3>
      <a:accent4>
        <a:srgbClr val="F2DB15"/>
      </a:accent4>
      <a:accent5>
        <a:srgbClr val="BBE5F0"/>
      </a:accent5>
      <a:accent6>
        <a:srgbClr val="00425C"/>
      </a:accent6>
      <a:hlink>
        <a:srgbClr val="0563C1"/>
      </a:hlink>
      <a:folHlink>
        <a:srgbClr val="954F72"/>
      </a:folHlink>
    </a:clrScheme>
    <a:fontScheme name="Mukautettu 1">
      <a:majorFont>
        <a:latin typeface="Barlow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enen ppt pohja" id="{34329256-53EF-4D72-9ACE-16511748A1AD}" vid="{6DD6B5BD-145F-4891-BA8C-9C7F317E8313}"/>
    </a:ext>
  </a:extLst>
</a:theme>
</file>

<file path=ppt/theme/theme5.xml><?xml version="1.0" encoding="utf-8"?>
<a:theme xmlns:a="http://schemas.openxmlformats.org/drawingml/2006/main" name="1_Teema1">
  <a:themeElements>
    <a:clrScheme name="Mukautettu 19">
      <a:dk1>
        <a:sysClr val="windowText" lastClr="000000"/>
      </a:dk1>
      <a:lt1>
        <a:sysClr val="window" lastClr="FFFFFF"/>
      </a:lt1>
      <a:dk2>
        <a:srgbClr val="EA526F"/>
      </a:dk2>
      <a:lt2>
        <a:srgbClr val="E7E6E6"/>
      </a:lt2>
      <a:accent1>
        <a:srgbClr val="22B6CA"/>
      </a:accent1>
      <a:accent2>
        <a:srgbClr val="F7A81A"/>
      </a:accent2>
      <a:accent3>
        <a:srgbClr val="E2DDDB"/>
      </a:accent3>
      <a:accent4>
        <a:srgbClr val="F2DB15"/>
      </a:accent4>
      <a:accent5>
        <a:srgbClr val="BBE5F0"/>
      </a:accent5>
      <a:accent6>
        <a:srgbClr val="00425C"/>
      </a:accent6>
      <a:hlink>
        <a:srgbClr val="0563C1"/>
      </a:hlink>
      <a:folHlink>
        <a:srgbClr val="F7A81A"/>
      </a:folHlink>
    </a:clrScheme>
    <a:fontScheme name="Mukautettu 1">
      <a:majorFont>
        <a:latin typeface="Barlow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ema1" id="{52629321-E7B4-4257-8920-A3984EC463F1}" vid="{E306A744-D2F8-484E-A21C-13B043F999BC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83af3b0-73e8-49f6-8b38-6e355a385b83">
      <UserInfo>
        <DisplayName>Samuli Maxenius</DisplayName>
        <AccountId>675</AccountId>
        <AccountType/>
      </UserInfo>
    </SharedWithUsers>
    <lcf76f155ced4ddcb4097134ff3c332f xmlns="46131857-d341-4499-8c6d-5ef980cd4fcd">
      <Terms xmlns="http://schemas.microsoft.com/office/infopath/2007/PartnerControls"/>
    </lcf76f155ced4ddcb4097134ff3c332f>
    <TaxCatchAll xmlns="c83af3b0-73e8-49f6-8b38-6e355a385b8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79AC97C5341A54F8AA7F8CD88D61057" ma:contentTypeVersion="16" ma:contentTypeDescription="Luo uusi asiakirja." ma:contentTypeScope="" ma:versionID="8f63d5df21bc3a726f359f5458c80861">
  <xsd:schema xmlns:xsd="http://www.w3.org/2001/XMLSchema" xmlns:xs="http://www.w3.org/2001/XMLSchema" xmlns:p="http://schemas.microsoft.com/office/2006/metadata/properties" xmlns:ns2="46131857-d341-4499-8c6d-5ef980cd4fcd" xmlns:ns3="c83af3b0-73e8-49f6-8b38-6e355a385b83" targetNamespace="http://schemas.microsoft.com/office/2006/metadata/properties" ma:root="true" ma:fieldsID="226b141e72a9a6c56c6886e3d48df131" ns2:_="" ns3:_="">
    <xsd:import namespace="46131857-d341-4499-8c6d-5ef980cd4fcd"/>
    <xsd:import namespace="c83af3b0-73e8-49f6-8b38-6e355a385b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31857-d341-4499-8c6d-5ef980cd4f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33b5c486-2c9d-4466-8432-c04dbee11c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af3b0-73e8-49f6-8b38-6e355a385b8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3239a8b-6d3b-4c81-aad2-0475f5198208}" ma:internalName="TaxCatchAll" ma:showField="CatchAllData" ma:web="c83af3b0-73e8-49f6-8b38-6e355a385b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BE2020-9542-4123-A37F-07AE117B48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5CD262-1EC7-4319-9B3E-79780EDF15C1}">
  <ds:schemaRefs>
    <ds:schemaRef ds:uri="46131857-d341-4499-8c6d-5ef980cd4fcd"/>
    <ds:schemaRef ds:uri="51105327-095e-4edf-a9cd-da059030fccf"/>
    <ds:schemaRef ds:uri="c83af3b0-73e8-49f6-8b38-6e355a385b8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96349DA-B3C4-4A28-A480-68B8B7E5D1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131857-d341-4499-8c6d-5ef980cd4fcd"/>
    <ds:schemaRef ds:uri="c83af3b0-73e8-49f6-8b38-6e355a385b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1850</TotalTime>
  <Words>228</Words>
  <Application>Microsoft Office PowerPoint</Application>
  <PresentationFormat>Laajakuva</PresentationFormat>
  <Paragraphs>86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11</vt:i4>
      </vt:variant>
    </vt:vector>
  </HeadingPairs>
  <TitlesOfParts>
    <vt:vector size="21" baseType="lpstr">
      <vt:lpstr>Arial</vt:lpstr>
      <vt:lpstr>Arial Narrow</vt:lpstr>
      <vt:lpstr>Barlow</vt:lpstr>
      <vt:lpstr>Barlow SemiBold</vt:lpstr>
      <vt:lpstr>Calibri</vt:lpstr>
      <vt:lpstr>Teema1</vt:lpstr>
      <vt:lpstr>Arenen ppt pohja 2022</vt:lpstr>
      <vt:lpstr>OKM-VIH-FI-05/2021</vt:lpstr>
      <vt:lpstr>Arenen ppt pohja</vt:lpstr>
      <vt:lpstr>1_Teema1</vt:lpstr>
      <vt:lpstr>PowerPoint-esitys</vt:lpstr>
      <vt:lpstr>PowerPoint-esitys</vt:lpstr>
      <vt:lpstr>Vanhempien koulutus vaikuttaa vahvasti  todennäköisyyteen jatkaa opintoja – osaamisesta/lahjakkuudesta riippumatta</vt:lpstr>
      <vt:lpstr> Koulutustasomme jämähti </vt:lpstr>
      <vt:lpstr>Työllisyys on koulutusinvestoinnin tärkeä mittari  - vuonna 2020 valmistuneet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Ida Mielityinen</dc:creator>
  <cp:lastModifiedBy>Ida Mielityinen</cp:lastModifiedBy>
  <cp:revision>4</cp:revision>
  <dcterms:created xsi:type="dcterms:W3CDTF">2021-11-25T05:58:21Z</dcterms:created>
  <dcterms:modified xsi:type="dcterms:W3CDTF">2023-03-16T07:09:36Z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0x010100379AC97C5341A54F8AA7F8CD88D61057</vt:lpwstr>
  </property>
  <property fmtid="{D5CDD505-2E9C-101B-9397-08002B2CF9AE}" pid="3" name="MediaServiceImageTags">
    <vt:lpwstr/>
  </property>
</Properties>
</file>